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85" r:id="rId3"/>
    <p:sldId id="261" r:id="rId4"/>
    <p:sldId id="289" r:id="rId5"/>
    <p:sldId id="288" r:id="rId6"/>
    <p:sldId id="293" r:id="rId7"/>
    <p:sldId id="275" r:id="rId8"/>
    <p:sldId id="294" r:id="rId9"/>
    <p:sldId id="295" r:id="rId10"/>
    <p:sldId id="296" r:id="rId11"/>
    <p:sldId id="297" r:id="rId12"/>
    <p:sldId id="298" r:id="rId13"/>
    <p:sldId id="299" r:id="rId14"/>
    <p:sldId id="286" r:id="rId15"/>
    <p:sldId id="268"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D31"/>
    <a:srgbClr val="F08621"/>
    <a:srgbClr val="FF0000"/>
    <a:srgbClr val="655279"/>
    <a:srgbClr val="4472C4"/>
    <a:srgbClr val="F0F0F0"/>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40362" autoAdjust="0"/>
  </p:normalViewPr>
  <p:slideViewPr>
    <p:cSldViewPr snapToGrid="0">
      <p:cViewPr varScale="1">
        <p:scale>
          <a:sx n="63" d="100"/>
          <a:sy n="63" d="100"/>
        </p:scale>
        <p:origin x="4072" y="52"/>
      </p:cViewPr>
      <p:guideLst/>
    </p:cSldViewPr>
  </p:slideViewPr>
  <p:notesTextViewPr>
    <p:cViewPr>
      <p:scale>
        <a:sx n="150" d="100"/>
        <a:sy n="150" d="100"/>
      </p:scale>
      <p:origin x="0" y="0"/>
    </p:cViewPr>
  </p:notesTextViewPr>
  <p:notesViewPr>
    <p:cSldViewPr snapToGrid="0">
      <p:cViewPr varScale="1">
        <p:scale>
          <a:sx n="48" d="100"/>
          <a:sy n="48" d="100"/>
        </p:scale>
        <p:origin x="2684"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et Major" userId="ee63e9b6-6973-4f30-adba-02a091dc712b" providerId="ADAL" clId="{8E527EB0-7370-4B8B-9268-BCEC70032C9E}"/>
    <pc:docChg chg="undo custSel mod addSld delSld modSld">
      <pc:chgData name="Emmet Major" userId="ee63e9b6-6973-4f30-adba-02a091dc712b" providerId="ADAL" clId="{8E527EB0-7370-4B8B-9268-BCEC70032C9E}" dt="2023-12-04T00:57:52.602" v="468" actId="1076"/>
      <pc:docMkLst>
        <pc:docMk/>
      </pc:docMkLst>
      <pc:sldChg chg="modSp mod modNotesTx">
        <pc:chgData name="Emmet Major" userId="ee63e9b6-6973-4f30-adba-02a091dc712b" providerId="ADAL" clId="{8E527EB0-7370-4B8B-9268-BCEC70032C9E}" dt="2023-11-28T19:42:12.011" v="38" actId="12"/>
        <pc:sldMkLst>
          <pc:docMk/>
          <pc:sldMk cId="4122351598" sldId="268"/>
        </pc:sldMkLst>
        <pc:spChg chg="mod">
          <ac:chgData name="Emmet Major" userId="ee63e9b6-6973-4f30-adba-02a091dc712b" providerId="ADAL" clId="{8E527EB0-7370-4B8B-9268-BCEC70032C9E}" dt="2023-11-28T19:38:04.981" v="30" actId="20577"/>
          <ac:spMkLst>
            <pc:docMk/>
            <pc:sldMk cId="4122351598" sldId="268"/>
            <ac:spMk id="4" creationId="{D768F643-21B3-8142-7E74-5BC60838C5A6}"/>
          </ac:spMkLst>
        </pc:spChg>
      </pc:sldChg>
      <pc:sldChg chg="addSp delSp modSp mod modNotesTx">
        <pc:chgData name="Emmet Major" userId="ee63e9b6-6973-4f30-adba-02a091dc712b" providerId="ADAL" clId="{8E527EB0-7370-4B8B-9268-BCEC70032C9E}" dt="2023-12-03T23:57:32.704" v="463" actId="14100"/>
        <pc:sldMkLst>
          <pc:docMk/>
          <pc:sldMk cId="954574405" sldId="275"/>
        </pc:sldMkLst>
        <pc:spChg chg="del mod">
          <ac:chgData name="Emmet Major" userId="ee63e9b6-6973-4f30-adba-02a091dc712b" providerId="ADAL" clId="{8E527EB0-7370-4B8B-9268-BCEC70032C9E}" dt="2023-12-03T23:15:14.934" v="245" actId="478"/>
          <ac:spMkLst>
            <pc:docMk/>
            <pc:sldMk cId="954574405" sldId="275"/>
            <ac:spMk id="5" creationId="{7E2484E3-8668-CD2A-07A4-2807A8EC7D93}"/>
          </ac:spMkLst>
        </pc:spChg>
        <pc:picChg chg="add del mod">
          <ac:chgData name="Emmet Major" userId="ee63e9b6-6973-4f30-adba-02a091dc712b" providerId="ADAL" clId="{8E527EB0-7370-4B8B-9268-BCEC70032C9E}" dt="2023-12-03T23:50:37.711" v="436" actId="478"/>
          <ac:picMkLst>
            <pc:docMk/>
            <pc:sldMk cId="954574405" sldId="275"/>
            <ac:picMk id="3" creationId="{46D70391-148D-5F01-46FA-F374455B7FC4}"/>
          </ac:picMkLst>
        </pc:picChg>
        <pc:picChg chg="add mod">
          <ac:chgData name="Emmet Major" userId="ee63e9b6-6973-4f30-adba-02a091dc712b" providerId="ADAL" clId="{8E527EB0-7370-4B8B-9268-BCEC70032C9E}" dt="2023-12-03T23:50:39.181" v="437"/>
          <ac:picMkLst>
            <pc:docMk/>
            <pc:sldMk cId="954574405" sldId="275"/>
            <ac:picMk id="6" creationId="{0CA23C4A-542E-0A20-7892-43FF5D195BCB}"/>
          </ac:picMkLst>
        </pc:picChg>
        <pc:picChg chg="add mod">
          <ac:chgData name="Emmet Major" userId="ee63e9b6-6973-4f30-adba-02a091dc712b" providerId="ADAL" clId="{8E527EB0-7370-4B8B-9268-BCEC70032C9E}" dt="2023-12-03T23:51:33.692" v="450"/>
          <ac:picMkLst>
            <pc:docMk/>
            <pc:sldMk cId="954574405" sldId="275"/>
            <ac:picMk id="7" creationId="{C44D4E65-557D-5261-EBC1-5D96769E74D7}"/>
          </ac:picMkLst>
        </pc:picChg>
        <pc:picChg chg="mod">
          <ac:chgData name="Emmet Major" userId="ee63e9b6-6973-4f30-adba-02a091dc712b" providerId="ADAL" clId="{8E527EB0-7370-4B8B-9268-BCEC70032C9E}" dt="2023-12-03T23:57:32.704" v="463" actId="14100"/>
          <ac:picMkLst>
            <pc:docMk/>
            <pc:sldMk cId="954574405" sldId="275"/>
            <ac:picMk id="8" creationId="{2C15EB96-BA86-B53D-9051-7B30C270CC98}"/>
          </ac:picMkLst>
        </pc:picChg>
      </pc:sldChg>
      <pc:sldChg chg="del">
        <pc:chgData name="Emmet Major" userId="ee63e9b6-6973-4f30-adba-02a091dc712b" providerId="ADAL" clId="{8E527EB0-7370-4B8B-9268-BCEC70032C9E}" dt="2023-12-03T23:31:26.045" v="405" actId="2696"/>
        <pc:sldMkLst>
          <pc:docMk/>
          <pc:sldMk cId="3601637471" sldId="276"/>
        </pc:sldMkLst>
      </pc:sldChg>
      <pc:sldChg chg="del">
        <pc:chgData name="Emmet Major" userId="ee63e9b6-6973-4f30-adba-02a091dc712b" providerId="ADAL" clId="{8E527EB0-7370-4B8B-9268-BCEC70032C9E}" dt="2023-12-03T23:30:36.128" v="396" actId="47"/>
        <pc:sldMkLst>
          <pc:docMk/>
          <pc:sldMk cId="684645256" sldId="279"/>
        </pc:sldMkLst>
      </pc:sldChg>
      <pc:sldChg chg="del">
        <pc:chgData name="Emmet Major" userId="ee63e9b6-6973-4f30-adba-02a091dc712b" providerId="ADAL" clId="{8E527EB0-7370-4B8B-9268-BCEC70032C9E}" dt="2023-12-03T23:29:13.905" v="384" actId="47"/>
        <pc:sldMkLst>
          <pc:docMk/>
          <pc:sldMk cId="1694635942" sldId="280"/>
        </pc:sldMkLst>
      </pc:sldChg>
      <pc:sldChg chg="del">
        <pc:chgData name="Emmet Major" userId="ee63e9b6-6973-4f30-adba-02a091dc712b" providerId="ADAL" clId="{8E527EB0-7370-4B8B-9268-BCEC70032C9E}" dt="2023-12-03T23:32:07.549" v="412" actId="47"/>
        <pc:sldMkLst>
          <pc:docMk/>
          <pc:sldMk cId="1490214392" sldId="282"/>
        </pc:sldMkLst>
      </pc:sldChg>
      <pc:sldChg chg="addSp modSp del">
        <pc:chgData name="Emmet Major" userId="ee63e9b6-6973-4f30-adba-02a091dc712b" providerId="ADAL" clId="{8E527EB0-7370-4B8B-9268-BCEC70032C9E}" dt="2023-12-03T23:28:03.575" v="377" actId="47"/>
        <pc:sldMkLst>
          <pc:docMk/>
          <pc:sldMk cId="564505414" sldId="283"/>
        </pc:sldMkLst>
        <pc:picChg chg="add mod">
          <ac:chgData name="Emmet Major" userId="ee63e9b6-6973-4f30-adba-02a091dc712b" providerId="ADAL" clId="{8E527EB0-7370-4B8B-9268-BCEC70032C9E}" dt="2023-12-03T23:24:39.402" v="358"/>
          <ac:picMkLst>
            <pc:docMk/>
            <pc:sldMk cId="564505414" sldId="283"/>
            <ac:picMk id="5" creationId="{D2AF1CE2-0688-D845-69F9-1D8A3D31E99C}"/>
          </ac:picMkLst>
        </pc:picChg>
      </pc:sldChg>
      <pc:sldChg chg="del modNotesTx">
        <pc:chgData name="Emmet Major" userId="ee63e9b6-6973-4f30-adba-02a091dc712b" providerId="ADAL" clId="{8E527EB0-7370-4B8B-9268-BCEC70032C9E}" dt="2023-12-03T23:33:02.916" v="419" actId="47"/>
        <pc:sldMkLst>
          <pc:docMk/>
          <pc:sldMk cId="4232926707" sldId="284"/>
        </pc:sldMkLst>
      </pc:sldChg>
      <pc:sldChg chg="addSp modSp mod modNotesTx">
        <pc:chgData name="Emmet Major" userId="ee63e9b6-6973-4f30-adba-02a091dc712b" providerId="ADAL" clId="{8E527EB0-7370-4B8B-9268-BCEC70032C9E}" dt="2023-12-04T00:57:52.602" v="468" actId="1076"/>
        <pc:sldMkLst>
          <pc:docMk/>
          <pc:sldMk cId="1985327466" sldId="286"/>
        </pc:sldMkLst>
        <pc:spChg chg="mod">
          <ac:chgData name="Emmet Major" userId="ee63e9b6-6973-4f30-adba-02a091dc712b" providerId="ADAL" clId="{8E527EB0-7370-4B8B-9268-BCEC70032C9E}" dt="2023-12-03T23:07:13.216" v="232" actId="403"/>
          <ac:spMkLst>
            <pc:docMk/>
            <pc:sldMk cId="1985327466" sldId="286"/>
            <ac:spMk id="8" creationId="{9DD8AEAC-83AD-C423-657B-3894509A042B}"/>
          </ac:spMkLst>
        </pc:spChg>
        <pc:spChg chg="mod">
          <ac:chgData name="Emmet Major" userId="ee63e9b6-6973-4f30-adba-02a091dc712b" providerId="ADAL" clId="{8E527EB0-7370-4B8B-9268-BCEC70032C9E}" dt="2023-12-03T23:05:33.405" v="224" actId="20577"/>
          <ac:spMkLst>
            <pc:docMk/>
            <pc:sldMk cId="1985327466" sldId="286"/>
            <ac:spMk id="9" creationId="{CB074178-87C7-1A82-A21A-7C549CE8FB4B}"/>
          </ac:spMkLst>
        </pc:spChg>
        <pc:picChg chg="add mod">
          <ac:chgData name="Emmet Major" userId="ee63e9b6-6973-4f30-adba-02a091dc712b" providerId="ADAL" clId="{8E527EB0-7370-4B8B-9268-BCEC70032C9E}" dt="2023-12-04T00:57:52.602" v="468" actId="1076"/>
          <ac:picMkLst>
            <pc:docMk/>
            <pc:sldMk cId="1985327466" sldId="286"/>
            <ac:picMk id="3" creationId="{4F5BF73B-B1A6-7710-6B06-1AC5EDBCD8E4}"/>
          </ac:picMkLst>
        </pc:picChg>
        <pc:cxnChg chg="add mod">
          <ac:chgData name="Emmet Major" userId="ee63e9b6-6973-4f30-adba-02a091dc712b" providerId="ADAL" clId="{8E527EB0-7370-4B8B-9268-BCEC70032C9E}" dt="2023-12-03T23:06:49.567" v="230" actId="1582"/>
          <ac:cxnSpMkLst>
            <pc:docMk/>
            <pc:sldMk cId="1985327466" sldId="286"/>
            <ac:cxnSpMk id="5" creationId="{7E163756-4EFD-25EA-27DD-735CEEBC4188}"/>
          </ac:cxnSpMkLst>
        </pc:cxnChg>
      </pc:sldChg>
      <pc:sldChg chg="addSp delSp modSp mod modNotesTx">
        <pc:chgData name="Emmet Major" userId="ee63e9b6-6973-4f30-adba-02a091dc712b" providerId="ADAL" clId="{8E527EB0-7370-4B8B-9268-BCEC70032C9E}" dt="2023-12-03T23:46:11.491" v="424" actId="478"/>
        <pc:sldMkLst>
          <pc:docMk/>
          <pc:sldMk cId="2197098124" sldId="288"/>
        </pc:sldMkLst>
        <pc:picChg chg="add del mod">
          <ac:chgData name="Emmet Major" userId="ee63e9b6-6973-4f30-adba-02a091dc712b" providerId="ADAL" clId="{8E527EB0-7370-4B8B-9268-BCEC70032C9E}" dt="2023-12-03T23:23:24.200" v="339"/>
          <ac:picMkLst>
            <pc:docMk/>
            <pc:sldMk cId="2197098124" sldId="288"/>
            <ac:picMk id="7" creationId="{D2893184-6AF4-3CC4-7AD9-90D31ABCD14A}"/>
          </ac:picMkLst>
        </pc:picChg>
        <pc:picChg chg="add del mod">
          <ac:chgData name="Emmet Major" userId="ee63e9b6-6973-4f30-adba-02a091dc712b" providerId="ADAL" clId="{8E527EB0-7370-4B8B-9268-BCEC70032C9E}" dt="2023-12-03T23:46:11.491" v="424" actId="478"/>
          <ac:picMkLst>
            <pc:docMk/>
            <pc:sldMk cId="2197098124" sldId="288"/>
            <ac:picMk id="26" creationId="{717F1729-4D20-F5F6-EB8F-FF37EC33FFD4}"/>
          </ac:picMkLst>
        </pc:picChg>
      </pc:sldChg>
      <pc:sldChg chg="modNotesTx">
        <pc:chgData name="Emmet Major" userId="ee63e9b6-6973-4f30-adba-02a091dc712b" providerId="ADAL" clId="{8E527EB0-7370-4B8B-9268-BCEC70032C9E}" dt="2023-11-28T19:42:59.204" v="39"/>
        <pc:sldMkLst>
          <pc:docMk/>
          <pc:sldMk cId="4008579987" sldId="290"/>
        </pc:sldMkLst>
      </pc:sldChg>
      <pc:sldChg chg="addSp delSp modSp del mod modNotesTx">
        <pc:chgData name="Emmet Major" userId="ee63e9b6-6973-4f30-adba-02a091dc712b" providerId="ADAL" clId="{8E527EB0-7370-4B8B-9268-BCEC70032C9E}" dt="2023-12-03T23:18:42.049" v="318" actId="47"/>
        <pc:sldMkLst>
          <pc:docMk/>
          <pc:sldMk cId="3047127415" sldId="291"/>
        </pc:sldMkLst>
        <pc:spChg chg="mod">
          <ac:chgData name="Emmet Major" userId="ee63e9b6-6973-4f30-adba-02a091dc712b" providerId="ADAL" clId="{8E527EB0-7370-4B8B-9268-BCEC70032C9E}" dt="2023-12-03T14:22:04.802" v="204" actId="1076"/>
          <ac:spMkLst>
            <pc:docMk/>
            <pc:sldMk cId="3047127415" sldId="291"/>
            <ac:spMk id="4" creationId="{BBA5DEB5-1792-6CE7-1E3B-E9EF03C6ED65}"/>
          </ac:spMkLst>
        </pc:spChg>
        <pc:spChg chg="del mod">
          <ac:chgData name="Emmet Major" userId="ee63e9b6-6973-4f30-adba-02a091dc712b" providerId="ADAL" clId="{8E527EB0-7370-4B8B-9268-BCEC70032C9E}" dt="2023-12-03T23:13:50.729" v="237" actId="478"/>
          <ac:spMkLst>
            <pc:docMk/>
            <pc:sldMk cId="3047127415" sldId="291"/>
            <ac:spMk id="6" creationId="{DB491259-7918-4EFF-D05A-28E54E96BE94}"/>
          </ac:spMkLst>
        </pc:spChg>
        <pc:picChg chg="mod">
          <ac:chgData name="Emmet Major" userId="ee63e9b6-6973-4f30-adba-02a091dc712b" providerId="ADAL" clId="{8E527EB0-7370-4B8B-9268-BCEC70032C9E}" dt="2023-12-03T23:17:43.931" v="269" actId="1076"/>
          <ac:picMkLst>
            <pc:docMk/>
            <pc:sldMk cId="3047127415" sldId="291"/>
            <ac:picMk id="3" creationId="{7D9EE4B1-3BEC-912B-7BBF-43E08D602124}"/>
          </ac:picMkLst>
        </pc:picChg>
        <pc:picChg chg="add mod">
          <ac:chgData name="Emmet Major" userId="ee63e9b6-6973-4f30-adba-02a091dc712b" providerId="ADAL" clId="{8E527EB0-7370-4B8B-9268-BCEC70032C9E}" dt="2023-12-03T23:14:30.579" v="243" actId="14100"/>
          <ac:picMkLst>
            <pc:docMk/>
            <pc:sldMk cId="3047127415" sldId="291"/>
            <ac:picMk id="5" creationId="{70490325-2E04-28AB-F80B-241E535E8B6E}"/>
          </ac:picMkLst>
        </pc:picChg>
        <pc:picChg chg="add del mod">
          <ac:chgData name="Emmet Major" userId="ee63e9b6-6973-4f30-adba-02a091dc712b" providerId="ADAL" clId="{8E527EB0-7370-4B8B-9268-BCEC70032C9E}" dt="2023-12-03T23:16:39.957" v="260" actId="478"/>
          <ac:picMkLst>
            <pc:docMk/>
            <pc:sldMk cId="3047127415" sldId="291"/>
            <ac:picMk id="7" creationId="{185BAB43-28CF-C30B-8CB0-40D003E40FD0}"/>
          </ac:picMkLst>
        </pc:picChg>
        <pc:picChg chg="add del mod">
          <ac:chgData name="Emmet Major" userId="ee63e9b6-6973-4f30-adba-02a091dc712b" providerId="ADAL" clId="{8E527EB0-7370-4B8B-9268-BCEC70032C9E}" dt="2023-12-03T23:15:46.448" v="252"/>
          <ac:picMkLst>
            <pc:docMk/>
            <pc:sldMk cId="3047127415" sldId="291"/>
            <ac:picMk id="8" creationId="{53DE021F-6074-2212-91EA-6CD48841EDE0}"/>
          </ac:picMkLst>
        </pc:picChg>
      </pc:sldChg>
      <pc:sldChg chg="addSp delSp modSp del mod">
        <pc:chgData name="Emmet Major" userId="ee63e9b6-6973-4f30-adba-02a091dc712b" providerId="ADAL" clId="{8E527EB0-7370-4B8B-9268-BCEC70032C9E}" dt="2023-12-03T14:24:09.248" v="214" actId="47"/>
        <pc:sldMkLst>
          <pc:docMk/>
          <pc:sldMk cId="2216869400" sldId="292"/>
        </pc:sldMkLst>
        <pc:spChg chg="del">
          <ac:chgData name="Emmet Major" userId="ee63e9b6-6973-4f30-adba-02a091dc712b" providerId="ADAL" clId="{8E527EB0-7370-4B8B-9268-BCEC70032C9E}" dt="2023-12-03T14:23:29.516" v="208" actId="478"/>
          <ac:spMkLst>
            <pc:docMk/>
            <pc:sldMk cId="2216869400" sldId="292"/>
            <ac:spMk id="2" creationId="{DDA510BB-DFCF-BCE0-15B4-76861BA8B38D}"/>
          </ac:spMkLst>
        </pc:spChg>
        <pc:spChg chg="del">
          <ac:chgData name="Emmet Major" userId="ee63e9b6-6973-4f30-adba-02a091dc712b" providerId="ADAL" clId="{8E527EB0-7370-4B8B-9268-BCEC70032C9E}" dt="2023-12-03T14:23:33.529" v="209" actId="478"/>
          <ac:spMkLst>
            <pc:docMk/>
            <pc:sldMk cId="2216869400" sldId="292"/>
            <ac:spMk id="3" creationId="{A3046558-38CB-E369-FE24-4F2FE5A715C6}"/>
          </ac:spMkLst>
        </pc:spChg>
        <pc:spChg chg="del">
          <ac:chgData name="Emmet Major" userId="ee63e9b6-6973-4f30-adba-02a091dc712b" providerId="ADAL" clId="{8E527EB0-7370-4B8B-9268-BCEC70032C9E}" dt="2023-12-03T14:23:33.529" v="209" actId="478"/>
          <ac:spMkLst>
            <pc:docMk/>
            <pc:sldMk cId="2216869400" sldId="292"/>
            <ac:spMk id="4" creationId="{316802BA-2616-FF9E-0BC3-9D9E19CD33EB}"/>
          </ac:spMkLst>
        </pc:spChg>
        <pc:spChg chg="del">
          <ac:chgData name="Emmet Major" userId="ee63e9b6-6973-4f30-adba-02a091dc712b" providerId="ADAL" clId="{8E527EB0-7370-4B8B-9268-BCEC70032C9E}" dt="2023-12-03T14:23:33.529" v="209" actId="478"/>
          <ac:spMkLst>
            <pc:docMk/>
            <pc:sldMk cId="2216869400" sldId="292"/>
            <ac:spMk id="5" creationId="{278F3A57-14DE-2D17-4C11-DE9ABBFAD298}"/>
          </ac:spMkLst>
        </pc:spChg>
        <pc:spChg chg="add del mod">
          <ac:chgData name="Emmet Major" userId="ee63e9b6-6973-4f30-adba-02a091dc712b" providerId="ADAL" clId="{8E527EB0-7370-4B8B-9268-BCEC70032C9E}" dt="2023-12-03T14:23:33.529" v="209" actId="478"/>
          <ac:spMkLst>
            <pc:docMk/>
            <pc:sldMk cId="2216869400" sldId="292"/>
            <ac:spMk id="8" creationId="{89D89BB9-FE6D-401E-8855-267C90082079}"/>
          </ac:spMkLst>
        </pc:spChg>
        <pc:spChg chg="add del mod">
          <ac:chgData name="Emmet Major" userId="ee63e9b6-6973-4f30-adba-02a091dc712b" providerId="ADAL" clId="{8E527EB0-7370-4B8B-9268-BCEC70032C9E}" dt="2023-12-03T14:23:36.118" v="210" actId="478"/>
          <ac:spMkLst>
            <pc:docMk/>
            <pc:sldMk cId="2216869400" sldId="292"/>
            <ac:spMk id="10" creationId="{BEB72E0E-6777-85AF-7D47-C351C2DBE2FE}"/>
          </ac:spMkLst>
        </pc:spChg>
        <pc:picChg chg="del">
          <ac:chgData name="Emmet Major" userId="ee63e9b6-6973-4f30-adba-02a091dc712b" providerId="ADAL" clId="{8E527EB0-7370-4B8B-9268-BCEC70032C9E}" dt="2023-12-03T14:23:33.529" v="209" actId="478"/>
          <ac:picMkLst>
            <pc:docMk/>
            <pc:sldMk cId="2216869400" sldId="292"/>
            <ac:picMk id="7" creationId="{0980C28D-DEC1-2C50-EF0D-40787A3F7A3F}"/>
          </ac:picMkLst>
        </pc:picChg>
        <pc:picChg chg="add mod">
          <ac:chgData name="Emmet Major" userId="ee63e9b6-6973-4f30-adba-02a091dc712b" providerId="ADAL" clId="{8E527EB0-7370-4B8B-9268-BCEC70032C9E}" dt="2023-12-03T14:23:49.418" v="213" actId="14100"/>
          <ac:picMkLst>
            <pc:docMk/>
            <pc:sldMk cId="2216869400" sldId="292"/>
            <ac:picMk id="11" creationId="{6165F7B3-B65C-5FA6-FF57-79100D9AF65D}"/>
          </ac:picMkLst>
        </pc:picChg>
      </pc:sldChg>
      <pc:sldChg chg="addSp delSp modSp new del mod modNotesTx">
        <pc:chgData name="Emmet Major" userId="ee63e9b6-6973-4f30-adba-02a091dc712b" providerId="ADAL" clId="{8E527EB0-7370-4B8B-9268-BCEC70032C9E}" dt="2023-12-03T23:26:41.662" v="369" actId="47"/>
        <pc:sldMkLst>
          <pc:docMk/>
          <pc:sldMk cId="2222362952" sldId="292"/>
        </pc:sldMkLst>
        <pc:picChg chg="add del mod">
          <ac:chgData name="Emmet Major" userId="ee63e9b6-6973-4f30-adba-02a091dc712b" providerId="ADAL" clId="{8E527EB0-7370-4B8B-9268-BCEC70032C9E}" dt="2023-12-03T23:15:55.361" v="255" actId="478"/>
          <ac:picMkLst>
            <pc:docMk/>
            <pc:sldMk cId="2222362952" sldId="292"/>
            <ac:picMk id="2" creationId="{3553834D-E3B9-61D2-46F9-FA702DA710ED}"/>
          </ac:picMkLst>
        </pc:picChg>
        <pc:picChg chg="add del mod">
          <ac:chgData name="Emmet Major" userId="ee63e9b6-6973-4f30-adba-02a091dc712b" providerId="ADAL" clId="{8E527EB0-7370-4B8B-9268-BCEC70032C9E}" dt="2023-12-03T23:16:46.227" v="261" actId="478"/>
          <ac:picMkLst>
            <pc:docMk/>
            <pc:sldMk cId="2222362952" sldId="292"/>
            <ac:picMk id="3" creationId="{E4D6EA56-BE6B-4F83-D3DB-585A3E638C35}"/>
          </ac:picMkLst>
        </pc:picChg>
        <pc:picChg chg="add del">
          <ac:chgData name="Emmet Major" userId="ee63e9b6-6973-4f30-adba-02a091dc712b" providerId="ADAL" clId="{8E527EB0-7370-4B8B-9268-BCEC70032C9E}" dt="2023-12-03T23:17:00.718" v="264" actId="478"/>
          <ac:picMkLst>
            <pc:docMk/>
            <pc:sldMk cId="2222362952" sldId="292"/>
            <ac:picMk id="4" creationId="{2CD08B9B-9305-9852-4581-20F975AA24DA}"/>
          </ac:picMkLst>
        </pc:picChg>
        <pc:picChg chg="add mod">
          <ac:chgData name="Emmet Major" userId="ee63e9b6-6973-4f30-adba-02a091dc712b" providerId="ADAL" clId="{8E527EB0-7370-4B8B-9268-BCEC70032C9E}" dt="2023-12-03T23:17:26.199" v="268" actId="14100"/>
          <ac:picMkLst>
            <pc:docMk/>
            <pc:sldMk cId="2222362952" sldId="292"/>
            <ac:picMk id="5" creationId="{76C59AED-6C20-F969-80FB-831B054F8302}"/>
          </ac:picMkLst>
        </pc:picChg>
      </pc:sldChg>
      <pc:sldChg chg="addSp delSp modSp new del mod modNotesTx">
        <pc:chgData name="Emmet Major" userId="ee63e9b6-6973-4f30-adba-02a091dc712b" providerId="ADAL" clId="{8E527EB0-7370-4B8B-9268-BCEC70032C9E}" dt="2023-12-03T23:24:30.824" v="357" actId="680"/>
        <pc:sldMkLst>
          <pc:docMk/>
          <pc:sldMk cId="410893916" sldId="293"/>
        </pc:sldMkLst>
        <pc:picChg chg="add del mod">
          <ac:chgData name="Emmet Major" userId="ee63e9b6-6973-4f30-adba-02a091dc712b" providerId="ADAL" clId="{8E527EB0-7370-4B8B-9268-BCEC70032C9E}" dt="2023-12-03T23:24:29.553" v="356"/>
          <ac:picMkLst>
            <pc:docMk/>
            <pc:sldMk cId="410893916" sldId="293"/>
            <ac:picMk id="2" creationId="{1F69CD86-381C-A0A7-B6B2-B041EA3D530D}"/>
          </ac:picMkLst>
        </pc:picChg>
      </pc:sldChg>
      <pc:sldChg chg="add del">
        <pc:chgData name="Emmet Major" userId="ee63e9b6-6973-4f30-adba-02a091dc712b" providerId="ADAL" clId="{8E527EB0-7370-4B8B-9268-BCEC70032C9E}" dt="2023-12-03T23:20:00.865" v="327" actId="47"/>
        <pc:sldMkLst>
          <pc:docMk/>
          <pc:sldMk cId="1948920831" sldId="293"/>
        </pc:sldMkLst>
      </pc:sldChg>
      <pc:sldChg chg="del">
        <pc:chgData name="Emmet Major" userId="ee63e9b6-6973-4f30-adba-02a091dc712b" providerId="ADAL" clId="{8E527EB0-7370-4B8B-9268-BCEC70032C9E}" dt="2023-12-03T23:20:54.408" v="328"/>
        <pc:sldMkLst>
          <pc:docMk/>
          <pc:sldMk cId="3166288210" sldId="293"/>
        </pc:sldMkLst>
      </pc:sldChg>
      <pc:sldChg chg="addSp delSp modSp new mod modNotesTx">
        <pc:chgData name="Emmet Major" userId="ee63e9b6-6973-4f30-adba-02a091dc712b" providerId="ADAL" clId="{8E527EB0-7370-4B8B-9268-BCEC70032C9E}" dt="2023-12-03T23:56:31.797" v="462" actId="14100"/>
        <pc:sldMkLst>
          <pc:docMk/>
          <pc:sldMk cId="3286284538" sldId="293"/>
        </pc:sldMkLst>
        <pc:spChg chg="add del">
          <ac:chgData name="Emmet Major" userId="ee63e9b6-6973-4f30-adba-02a091dc712b" providerId="ADAL" clId="{8E527EB0-7370-4B8B-9268-BCEC70032C9E}" dt="2023-12-03T23:26:30.246" v="367" actId="22"/>
          <ac:spMkLst>
            <pc:docMk/>
            <pc:sldMk cId="3286284538" sldId="293"/>
            <ac:spMk id="5" creationId="{EF70B423-85AB-D304-3C9F-0AA78B8CBFFC}"/>
          </ac:spMkLst>
        </pc:spChg>
        <pc:picChg chg="add mod ord">
          <ac:chgData name="Emmet Major" userId="ee63e9b6-6973-4f30-adba-02a091dc712b" providerId="ADAL" clId="{8E527EB0-7370-4B8B-9268-BCEC70032C9E}" dt="2023-12-03T23:56:31.797" v="462" actId="14100"/>
          <ac:picMkLst>
            <pc:docMk/>
            <pc:sldMk cId="3286284538" sldId="293"/>
            <ac:picMk id="2" creationId="{FE1DC3FE-FABF-155C-3316-5DB52DF7D582}"/>
          </ac:picMkLst>
        </pc:picChg>
        <pc:picChg chg="add mod">
          <ac:chgData name="Emmet Major" userId="ee63e9b6-6973-4f30-adba-02a091dc712b" providerId="ADAL" clId="{8E527EB0-7370-4B8B-9268-BCEC70032C9E}" dt="2023-12-03T23:48:38.304" v="427" actId="1076"/>
          <ac:picMkLst>
            <pc:docMk/>
            <pc:sldMk cId="3286284538" sldId="293"/>
            <ac:picMk id="3" creationId="{C812839E-5043-BC1D-3BB8-9F4396A9AA6B}"/>
          </ac:picMkLst>
        </pc:picChg>
        <pc:picChg chg="add del mod">
          <ac:chgData name="Emmet Major" userId="ee63e9b6-6973-4f30-adba-02a091dc712b" providerId="ADAL" clId="{8E527EB0-7370-4B8B-9268-BCEC70032C9E}" dt="2023-12-03T23:50:17.879" v="434" actId="478"/>
          <ac:picMkLst>
            <pc:docMk/>
            <pc:sldMk cId="3286284538" sldId="293"/>
            <ac:picMk id="7" creationId="{0B33D8C5-AD9F-AC88-E22C-4A94A98B8A35}"/>
          </ac:picMkLst>
        </pc:picChg>
        <pc:picChg chg="add mod">
          <ac:chgData name="Emmet Major" userId="ee63e9b6-6973-4f30-adba-02a091dc712b" providerId="ADAL" clId="{8E527EB0-7370-4B8B-9268-BCEC70032C9E}" dt="2023-12-03T23:50:27.306" v="435"/>
          <ac:picMkLst>
            <pc:docMk/>
            <pc:sldMk cId="3286284538" sldId="293"/>
            <ac:picMk id="8" creationId="{936F93F5-D37F-EF4D-9DC0-C0A1FC33E65D}"/>
          </ac:picMkLst>
        </pc:picChg>
      </pc:sldChg>
      <pc:sldChg chg="addSp delSp modSp new mod modNotesTx">
        <pc:chgData name="Emmet Major" userId="ee63e9b6-6973-4f30-adba-02a091dc712b" providerId="ADAL" clId="{8E527EB0-7370-4B8B-9268-BCEC70032C9E}" dt="2023-12-03T23:51:35.392" v="451"/>
        <pc:sldMkLst>
          <pc:docMk/>
          <pc:sldMk cId="2240344480" sldId="294"/>
        </pc:sldMkLst>
        <pc:picChg chg="add mod">
          <ac:chgData name="Emmet Major" userId="ee63e9b6-6973-4f30-adba-02a091dc712b" providerId="ADAL" clId="{8E527EB0-7370-4B8B-9268-BCEC70032C9E}" dt="2023-12-03T23:27:39.645" v="374" actId="14100"/>
          <ac:picMkLst>
            <pc:docMk/>
            <pc:sldMk cId="2240344480" sldId="294"/>
            <ac:picMk id="2" creationId="{EBDD0D7D-8E62-5962-7909-202181278847}"/>
          </ac:picMkLst>
        </pc:picChg>
        <pc:picChg chg="add del mod">
          <ac:chgData name="Emmet Major" userId="ee63e9b6-6973-4f30-adba-02a091dc712b" providerId="ADAL" clId="{8E527EB0-7370-4B8B-9268-BCEC70032C9E}" dt="2023-12-03T23:50:45.805" v="438" actId="478"/>
          <ac:picMkLst>
            <pc:docMk/>
            <pc:sldMk cId="2240344480" sldId="294"/>
            <ac:picMk id="3" creationId="{ECF21BBC-9873-1733-8B18-9959C85BFF40}"/>
          </ac:picMkLst>
        </pc:picChg>
        <pc:picChg chg="add mod">
          <ac:chgData name="Emmet Major" userId="ee63e9b6-6973-4f30-adba-02a091dc712b" providerId="ADAL" clId="{8E527EB0-7370-4B8B-9268-BCEC70032C9E}" dt="2023-12-03T23:50:46.135" v="439"/>
          <ac:picMkLst>
            <pc:docMk/>
            <pc:sldMk cId="2240344480" sldId="294"/>
            <ac:picMk id="4" creationId="{0DBCEA56-0402-E4A8-48F3-332F198370AC}"/>
          </ac:picMkLst>
        </pc:picChg>
        <pc:picChg chg="add mod">
          <ac:chgData name="Emmet Major" userId="ee63e9b6-6973-4f30-adba-02a091dc712b" providerId="ADAL" clId="{8E527EB0-7370-4B8B-9268-BCEC70032C9E}" dt="2023-12-03T23:51:35.392" v="451"/>
          <ac:picMkLst>
            <pc:docMk/>
            <pc:sldMk cId="2240344480" sldId="294"/>
            <ac:picMk id="5" creationId="{80C5205D-75FD-4D5C-DDA4-44F93E874EE8}"/>
          </ac:picMkLst>
        </pc:picChg>
      </pc:sldChg>
      <pc:sldChg chg="addSp delSp modSp new del mod">
        <pc:chgData name="Emmet Major" userId="ee63e9b6-6973-4f30-adba-02a091dc712b" providerId="ADAL" clId="{8E527EB0-7370-4B8B-9268-BCEC70032C9E}" dt="2023-12-03T23:24:09.375" v="349" actId="680"/>
        <pc:sldMkLst>
          <pc:docMk/>
          <pc:sldMk cId="3507514336" sldId="294"/>
        </pc:sldMkLst>
        <pc:picChg chg="add del mod">
          <ac:chgData name="Emmet Major" userId="ee63e9b6-6973-4f30-adba-02a091dc712b" providerId="ADAL" clId="{8E527EB0-7370-4B8B-9268-BCEC70032C9E}" dt="2023-12-03T23:24:08.801" v="348"/>
          <ac:picMkLst>
            <pc:docMk/>
            <pc:sldMk cId="3507514336" sldId="294"/>
            <ac:picMk id="2" creationId="{AE055C45-A4B2-EA59-7C72-DB8D65C0FCD1}"/>
          </ac:picMkLst>
        </pc:picChg>
      </pc:sldChg>
      <pc:sldChg chg="addSp delSp modSp new mod modNotesTx">
        <pc:chgData name="Emmet Major" userId="ee63e9b6-6973-4f30-adba-02a091dc712b" providerId="ADAL" clId="{8E527EB0-7370-4B8B-9268-BCEC70032C9E}" dt="2023-12-03T23:51:37.111" v="452"/>
        <pc:sldMkLst>
          <pc:docMk/>
          <pc:sldMk cId="3569359799" sldId="295"/>
        </pc:sldMkLst>
        <pc:picChg chg="add mod">
          <ac:chgData name="Emmet Major" userId="ee63e9b6-6973-4f30-adba-02a091dc712b" providerId="ADAL" clId="{8E527EB0-7370-4B8B-9268-BCEC70032C9E}" dt="2023-12-03T23:28:56.168" v="382" actId="14100"/>
          <ac:picMkLst>
            <pc:docMk/>
            <pc:sldMk cId="3569359799" sldId="295"/>
            <ac:picMk id="2" creationId="{6D1D8455-6E26-F0F7-E5AF-CA19DC01F29F}"/>
          </ac:picMkLst>
        </pc:picChg>
        <pc:picChg chg="add del mod">
          <ac:chgData name="Emmet Major" userId="ee63e9b6-6973-4f30-adba-02a091dc712b" providerId="ADAL" clId="{8E527EB0-7370-4B8B-9268-BCEC70032C9E}" dt="2023-12-03T23:50:55.872" v="440" actId="478"/>
          <ac:picMkLst>
            <pc:docMk/>
            <pc:sldMk cId="3569359799" sldId="295"/>
            <ac:picMk id="3" creationId="{B4DAEBAC-2C7B-CDF2-C79E-FFF09F63D5EC}"/>
          </ac:picMkLst>
        </pc:picChg>
        <pc:picChg chg="add mod">
          <ac:chgData name="Emmet Major" userId="ee63e9b6-6973-4f30-adba-02a091dc712b" providerId="ADAL" clId="{8E527EB0-7370-4B8B-9268-BCEC70032C9E}" dt="2023-12-03T23:50:56.179" v="441"/>
          <ac:picMkLst>
            <pc:docMk/>
            <pc:sldMk cId="3569359799" sldId="295"/>
            <ac:picMk id="4" creationId="{64984D4F-4694-3DDC-FF4E-E7B9A1D9672F}"/>
          </ac:picMkLst>
        </pc:picChg>
        <pc:picChg chg="add mod">
          <ac:chgData name="Emmet Major" userId="ee63e9b6-6973-4f30-adba-02a091dc712b" providerId="ADAL" clId="{8E527EB0-7370-4B8B-9268-BCEC70032C9E}" dt="2023-12-03T23:51:37.111" v="452"/>
          <ac:picMkLst>
            <pc:docMk/>
            <pc:sldMk cId="3569359799" sldId="295"/>
            <ac:picMk id="5" creationId="{82836950-F92E-277E-3568-EB70BC63B347}"/>
          </ac:picMkLst>
        </pc:picChg>
      </pc:sldChg>
      <pc:sldChg chg="addSp delSp modSp new mod modNotesTx">
        <pc:chgData name="Emmet Major" userId="ee63e9b6-6973-4f30-adba-02a091dc712b" providerId="ADAL" clId="{8E527EB0-7370-4B8B-9268-BCEC70032C9E}" dt="2023-12-03T23:58:09.137" v="464" actId="1076"/>
        <pc:sldMkLst>
          <pc:docMk/>
          <pc:sldMk cId="2005212704" sldId="296"/>
        </pc:sldMkLst>
        <pc:spChg chg="add del">
          <ac:chgData name="Emmet Major" userId="ee63e9b6-6973-4f30-adba-02a091dc712b" providerId="ADAL" clId="{8E527EB0-7370-4B8B-9268-BCEC70032C9E}" dt="2023-12-03T23:30:29.170" v="394" actId="22"/>
          <ac:spMkLst>
            <pc:docMk/>
            <pc:sldMk cId="2005212704" sldId="296"/>
            <ac:spMk id="4" creationId="{EB975C22-450A-7760-A0C3-59D14901BB7B}"/>
          </ac:spMkLst>
        </pc:spChg>
        <pc:picChg chg="add mod">
          <ac:chgData name="Emmet Major" userId="ee63e9b6-6973-4f30-adba-02a091dc712b" providerId="ADAL" clId="{8E527EB0-7370-4B8B-9268-BCEC70032C9E}" dt="2023-12-03T23:58:09.137" v="464" actId="1076"/>
          <ac:picMkLst>
            <pc:docMk/>
            <pc:sldMk cId="2005212704" sldId="296"/>
            <ac:picMk id="2" creationId="{86015FBA-DC18-BD01-A40D-14849D107A68}"/>
          </ac:picMkLst>
        </pc:picChg>
        <pc:picChg chg="add del mod">
          <ac:chgData name="Emmet Major" userId="ee63e9b6-6973-4f30-adba-02a091dc712b" providerId="ADAL" clId="{8E527EB0-7370-4B8B-9268-BCEC70032C9E}" dt="2023-12-03T23:51:02.049" v="442" actId="478"/>
          <ac:picMkLst>
            <pc:docMk/>
            <pc:sldMk cId="2005212704" sldId="296"/>
            <ac:picMk id="5" creationId="{E434305D-3DD4-2C20-C1C9-24930F0F2424}"/>
          </ac:picMkLst>
        </pc:picChg>
        <pc:picChg chg="add mod">
          <ac:chgData name="Emmet Major" userId="ee63e9b6-6973-4f30-adba-02a091dc712b" providerId="ADAL" clId="{8E527EB0-7370-4B8B-9268-BCEC70032C9E}" dt="2023-12-03T23:51:02.365" v="443"/>
          <ac:picMkLst>
            <pc:docMk/>
            <pc:sldMk cId="2005212704" sldId="296"/>
            <ac:picMk id="6" creationId="{B2336327-2C4B-4385-A1FE-26997B5D2D06}"/>
          </ac:picMkLst>
        </pc:picChg>
        <pc:picChg chg="add mod">
          <ac:chgData name="Emmet Major" userId="ee63e9b6-6973-4f30-adba-02a091dc712b" providerId="ADAL" clId="{8E527EB0-7370-4B8B-9268-BCEC70032C9E}" dt="2023-12-03T23:51:39.075" v="453"/>
          <ac:picMkLst>
            <pc:docMk/>
            <pc:sldMk cId="2005212704" sldId="296"/>
            <ac:picMk id="7" creationId="{03B38954-F7A4-17D0-6FEB-0C5FEA01EA8C}"/>
          </ac:picMkLst>
        </pc:picChg>
      </pc:sldChg>
      <pc:sldChg chg="addSp delSp modSp new mod modNotesTx">
        <pc:chgData name="Emmet Major" userId="ee63e9b6-6973-4f30-adba-02a091dc712b" providerId="ADAL" clId="{8E527EB0-7370-4B8B-9268-BCEC70032C9E}" dt="2023-12-03T23:51:41.343" v="454"/>
        <pc:sldMkLst>
          <pc:docMk/>
          <pc:sldMk cId="291583519" sldId="297"/>
        </pc:sldMkLst>
        <pc:spChg chg="add del">
          <ac:chgData name="Emmet Major" userId="ee63e9b6-6973-4f30-adba-02a091dc712b" providerId="ADAL" clId="{8E527EB0-7370-4B8B-9268-BCEC70032C9E}" dt="2023-12-03T23:31:19.472" v="403" actId="22"/>
          <ac:spMkLst>
            <pc:docMk/>
            <pc:sldMk cId="291583519" sldId="297"/>
            <ac:spMk id="4" creationId="{398699D7-804A-F1CC-2AC3-88F0BB40C73B}"/>
          </ac:spMkLst>
        </pc:spChg>
        <pc:picChg chg="add mod">
          <ac:chgData name="Emmet Major" userId="ee63e9b6-6973-4f30-adba-02a091dc712b" providerId="ADAL" clId="{8E527EB0-7370-4B8B-9268-BCEC70032C9E}" dt="2023-12-03T23:31:07.216" v="401" actId="14100"/>
          <ac:picMkLst>
            <pc:docMk/>
            <pc:sldMk cId="291583519" sldId="297"/>
            <ac:picMk id="2" creationId="{F454540A-2C8D-2C66-540A-99D06EF90791}"/>
          </ac:picMkLst>
        </pc:picChg>
        <pc:picChg chg="add del mod">
          <ac:chgData name="Emmet Major" userId="ee63e9b6-6973-4f30-adba-02a091dc712b" providerId="ADAL" clId="{8E527EB0-7370-4B8B-9268-BCEC70032C9E}" dt="2023-12-03T23:51:07.875" v="444" actId="478"/>
          <ac:picMkLst>
            <pc:docMk/>
            <pc:sldMk cId="291583519" sldId="297"/>
            <ac:picMk id="5" creationId="{5A991542-F86B-3DBA-563D-EC4A32332BD5}"/>
          </ac:picMkLst>
        </pc:picChg>
        <pc:picChg chg="add mod">
          <ac:chgData name="Emmet Major" userId="ee63e9b6-6973-4f30-adba-02a091dc712b" providerId="ADAL" clId="{8E527EB0-7370-4B8B-9268-BCEC70032C9E}" dt="2023-12-03T23:51:08.746" v="445"/>
          <ac:picMkLst>
            <pc:docMk/>
            <pc:sldMk cId="291583519" sldId="297"/>
            <ac:picMk id="6" creationId="{200439F8-1479-1D5E-3902-CBAE1C47A9B6}"/>
          </ac:picMkLst>
        </pc:picChg>
        <pc:picChg chg="add mod">
          <ac:chgData name="Emmet Major" userId="ee63e9b6-6973-4f30-adba-02a091dc712b" providerId="ADAL" clId="{8E527EB0-7370-4B8B-9268-BCEC70032C9E}" dt="2023-12-03T23:51:41.343" v="454"/>
          <ac:picMkLst>
            <pc:docMk/>
            <pc:sldMk cId="291583519" sldId="297"/>
            <ac:picMk id="7" creationId="{327447FC-2DCF-76EC-97E2-A468D8F89FFC}"/>
          </ac:picMkLst>
        </pc:picChg>
      </pc:sldChg>
      <pc:sldChg chg="addSp delSp modSp new mod modNotesTx">
        <pc:chgData name="Emmet Major" userId="ee63e9b6-6973-4f30-adba-02a091dc712b" providerId="ADAL" clId="{8E527EB0-7370-4B8B-9268-BCEC70032C9E}" dt="2023-12-03T23:59:39.807" v="465" actId="1076"/>
        <pc:sldMkLst>
          <pc:docMk/>
          <pc:sldMk cId="2390490804" sldId="298"/>
        </pc:sldMkLst>
        <pc:picChg chg="add mod">
          <ac:chgData name="Emmet Major" userId="ee63e9b6-6973-4f30-adba-02a091dc712b" providerId="ADAL" clId="{8E527EB0-7370-4B8B-9268-BCEC70032C9E}" dt="2023-12-03T23:59:39.807" v="465" actId="1076"/>
          <ac:picMkLst>
            <pc:docMk/>
            <pc:sldMk cId="2390490804" sldId="298"/>
            <ac:picMk id="2" creationId="{D790500B-C9D5-ACB5-DBC5-4CD0F11E2E92}"/>
          </ac:picMkLst>
        </pc:picChg>
        <pc:picChg chg="add del mod">
          <ac:chgData name="Emmet Major" userId="ee63e9b6-6973-4f30-adba-02a091dc712b" providerId="ADAL" clId="{8E527EB0-7370-4B8B-9268-BCEC70032C9E}" dt="2023-12-03T23:51:13.904" v="446" actId="478"/>
          <ac:picMkLst>
            <pc:docMk/>
            <pc:sldMk cId="2390490804" sldId="298"/>
            <ac:picMk id="3" creationId="{43871A1D-4622-81F7-E90B-8D657600619E}"/>
          </ac:picMkLst>
        </pc:picChg>
        <pc:picChg chg="add mod">
          <ac:chgData name="Emmet Major" userId="ee63e9b6-6973-4f30-adba-02a091dc712b" providerId="ADAL" clId="{8E527EB0-7370-4B8B-9268-BCEC70032C9E}" dt="2023-12-03T23:51:14.199" v="447"/>
          <ac:picMkLst>
            <pc:docMk/>
            <pc:sldMk cId="2390490804" sldId="298"/>
            <ac:picMk id="4" creationId="{D7F34566-2C86-6CD4-C92F-9900F6CC0E74}"/>
          </ac:picMkLst>
        </pc:picChg>
        <pc:picChg chg="add mod">
          <ac:chgData name="Emmet Major" userId="ee63e9b6-6973-4f30-adba-02a091dc712b" providerId="ADAL" clId="{8E527EB0-7370-4B8B-9268-BCEC70032C9E}" dt="2023-12-03T23:51:43.006" v="455"/>
          <ac:picMkLst>
            <pc:docMk/>
            <pc:sldMk cId="2390490804" sldId="298"/>
            <ac:picMk id="5" creationId="{6B0EAC49-C587-8A81-7840-C5C165F61F45}"/>
          </ac:picMkLst>
        </pc:picChg>
      </pc:sldChg>
      <pc:sldChg chg="addSp delSp modSp new mod modNotesTx">
        <pc:chgData name="Emmet Major" userId="ee63e9b6-6973-4f30-adba-02a091dc712b" providerId="ADAL" clId="{8E527EB0-7370-4B8B-9268-BCEC70032C9E}" dt="2023-12-03T23:59:52.153" v="466" actId="1076"/>
        <pc:sldMkLst>
          <pc:docMk/>
          <pc:sldMk cId="1829501064" sldId="299"/>
        </pc:sldMkLst>
        <pc:picChg chg="add mod">
          <ac:chgData name="Emmet Major" userId="ee63e9b6-6973-4f30-adba-02a091dc712b" providerId="ADAL" clId="{8E527EB0-7370-4B8B-9268-BCEC70032C9E}" dt="2023-12-03T23:59:52.153" v="466" actId="1076"/>
          <ac:picMkLst>
            <pc:docMk/>
            <pc:sldMk cId="1829501064" sldId="299"/>
            <ac:picMk id="2" creationId="{83580D52-4D64-11B0-39C1-8927F32412D1}"/>
          </ac:picMkLst>
        </pc:picChg>
        <pc:picChg chg="add del mod">
          <ac:chgData name="Emmet Major" userId="ee63e9b6-6973-4f30-adba-02a091dc712b" providerId="ADAL" clId="{8E527EB0-7370-4B8B-9268-BCEC70032C9E}" dt="2023-12-03T23:51:19.263" v="448" actId="478"/>
          <ac:picMkLst>
            <pc:docMk/>
            <pc:sldMk cId="1829501064" sldId="299"/>
            <ac:picMk id="3" creationId="{3423FB08-654E-5BCB-09EE-6A9C42E88B81}"/>
          </ac:picMkLst>
        </pc:picChg>
        <pc:picChg chg="add mod">
          <ac:chgData name="Emmet Major" userId="ee63e9b6-6973-4f30-adba-02a091dc712b" providerId="ADAL" clId="{8E527EB0-7370-4B8B-9268-BCEC70032C9E}" dt="2023-12-03T23:51:20.245" v="449"/>
          <ac:picMkLst>
            <pc:docMk/>
            <pc:sldMk cId="1829501064" sldId="299"/>
            <ac:picMk id="4" creationId="{E196FD50-829C-88CF-5C2F-33D05E8889AB}"/>
          </ac:picMkLst>
        </pc:picChg>
        <pc:picChg chg="add mod">
          <ac:chgData name="Emmet Major" userId="ee63e9b6-6973-4f30-adba-02a091dc712b" providerId="ADAL" clId="{8E527EB0-7370-4B8B-9268-BCEC70032C9E}" dt="2023-12-03T23:51:46.178" v="456"/>
          <ac:picMkLst>
            <pc:docMk/>
            <pc:sldMk cId="1829501064" sldId="299"/>
            <ac:picMk id="5" creationId="{2148011E-EEF9-6E9C-538A-8832C00D6A6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31C4A5CA-2EB1-443A-9EFD-6A5A9374AB2D}" type="datetimeFigureOut">
              <a:rPr lang="en-IE" smtClean="0"/>
              <a:pPr/>
              <a:t>04/12/2023</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7393344B-2FC4-429C-B16F-9E4A9DA0D530}" type="slidenum">
              <a:rPr lang="en-IE" smtClean="0"/>
              <a:pPr/>
              <a:t>‹#›</a:t>
            </a:fld>
            <a:endParaRPr lang="en-IE" dirty="0"/>
          </a:p>
        </p:txBody>
      </p:sp>
    </p:spTree>
    <p:extLst>
      <p:ext uri="{BB962C8B-B14F-4D97-AF65-F5344CB8AC3E}">
        <p14:creationId xmlns:p14="http://schemas.microsoft.com/office/powerpoint/2010/main" val="497623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first lesson of a 3-lesson teaching module called </a:t>
            </a:r>
            <a:r>
              <a:rPr lang="en-GB" b="1" dirty="0"/>
              <a:t>The importance of sleep</a:t>
            </a:r>
            <a:r>
              <a:rPr lang="en-IE" b="0" dirty="0"/>
              <a:t>.</a:t>
            </a:r>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1</a:t>
            </a:fld>
            <a:endParaRPr lang="en-IE"/>
          </a:p>
        </p:txBody>
      </p:sp>
    </p:spTree>
    <p:extLst>
      <p:ext uri="{BB962C8B-B14F-4D97-AF65-F5344CB8AC3E}">
        <p14:creationId xmlns:p14="http://schemas.microsoft.com/office/powerpoint/2010/main" val="39532905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had high stress scores, correlated against amount of sleep per night.  </a:t>
            </a:r>
            <a:r>
              <a:rPr lang="en-GB" b="0" i="0" dirty="0">
                <a:solidFill>
                  <a:srgbClr val="131313"/>
                </a:solidFill>
                <a:effectLst/>
              </a:rPr>
              <a:t>Scores are derived using </a:t>
            </a:r>
            <a:r>
              <a:rPr lang="en-IE" sz="1200" b="0" i="0" kern="1200" dirty="0">
                <a:solidFill>
                  <a:srgbClr val="131313"/>
                </a:solidFill>
                <a:effectLst/>
                <a:ea typeface="+mn-ea"/>
                <a:cs typeface="+mn-cs"/>
              </a:rPr>
              <a:t>a ten-question validated scale for measuring stress.</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10</a:t>
            </a:fld>
            <a:endParaRPr lang="en-IE" dirty="0"/>
          </a:p>
        </p:txBody>
      </p:sp>
    </p:spTree>
    <p:extLst>
      <p:ext uri="{BB962C8B-B14F-4D97-AF65-F5344CB8AC3E}">
        <p14:creationId xmlns:p14="http://schemas.microsoft.com/office/powerpoint/2010/main" val="24169695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low self-esteem scores, correlated against amount of sleep per night.  </a:t>
            </a:r>
            <a:r>
              <a:rPr lang="en-GB" b="0" i="0" dirty="0">
                <a:solidFill>
                  <a:srgbClr val="131313"/>
                </a:solidFill>
                <a:effectLst/>
              </a:rPr>
              <a:t>The scores are derived from the Rosenberg Self-Esteem ten-question scale.</a:t>
            </a:r>
            <a:endParaRPr lang="en-IE" sz="1200" b="0" i="0" kern="1200" dirty="0">
              <a:solidFill>
                <a:srgbClr val="131313"/>
              </a:solidFill>
              <a:effectLs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11</a:t>
            </a:fld>
            <a:endParaRPr lang="en-IE" dirty="0"/>
          </a:p>
        </p:txBody>
      </p:sp>
    </p:spTree>
    <p:extLst>
      <p:ext uri="{BB962C8B-B14F-4D97-AF65-F5344CB8AC3E}">
        <p14:creationId xmlns:p14="http://schemas.microsoft.com/office/powerpoint/2010/main" val="2031473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high school engagement scores, correlated against amount of sleep per night.  </a:t>
            </a:r>
            <a:r>
              <a:rPr lang="en-GB" b="0" i="0" dirty="0">
                <a:solidFill>
                  <a:srgbClr val="131313"/>
                </a:solidFill>
                <a:effectLst/>
              </a:rPr>
              <a:t>The scores are derived from a ten-question scale developed by ICSRA.</a:t>
            </a:r>
            <a:endParaRPr lang="en-IE" sz="1200" b="0" i="0" kern="1200" dirty="0">
              <a:solidFill>
                <a:srgbClr val="131313"/>
              </a:solidFill>
              <a:effectLs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12</a:t>
            </a:fld>
            <a:endParaRPr lang="en-IE" dirty="0"/>
          </a:p>
        </p:txBody>
      </p:sp>
    </p:spTree>
    <p:extLst>
      <p:ext uri="{BB962C8B-B14F-4D97-AF65-F5344CB8AC3E}">
        <p14:creationId xmlns:p14="http://schemas.microsoft.com/office/powerpoint/2010/main" val="3431997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agreed, or strongly agreed, that they find schoolwork hard, correlated against their amount of sleep per night. </a:t>
            </a:r>
            <a:r>
              <a:rPr lang="en-GB" b="0" i="0" dirty="0">
                <a:solidFill>
                  <a:srgbClr val="131313"/>
                </a:solidFill>
                <a:effectLst/>
              </a:rPr>
              <a:t>This is just one simple question within the string of survey questions about school experience.</a:t>
            </a:r>
            <a:br>
              <a:rPr lang="en-GB" b="0" i="0" dirty="0">
                <a:solidFill>
                  <a:srgbClr val="131313"/>
                </a:solidFill>
                <a:effectLst/>
              </a:rPr>
            </a:b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13</a:t>
            </a:fld>
            <a:endParaRPr lang="en-IE" dirty="0"/>
          </a:p>
        </p:txBody>
      </p:sp>
    </p:spTree>
    <p:extLst>
      <p:ext uri="{BB962C8B-B14F-4D97-AF65-F5344CB8AC3E}">
        <p14:creationId xmlns:p14="http://schemas.microsoft.com/office/powerpoint/2010/main" val="3997150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Diamond 9 class exercise. </a:t>
            </a:r>
            <a:r>
              <a:rPr lang="en-US" sz="1200" dirty="0">
                <a:effectLst/>
                <a:latin typeface="Arial" panose="020B0604020202020204" pitchFamily="34" charset="0"/>
                <a:ea typeface="Tahoma" panose="020B0604030504040204" pitchFamily="34" charset="0"/>
              </a:rPr>
              <a:t>Can be completed individually or in groups and the exercise can then be discussed.</a:t>
            </a:r>
            <a:br>
              <a:rPr lang="en-US" sz="1200" dirty="0">
                <a:effectLst/>
                <a:latin typeface="Arial" panose="020B0604020202020204" pitchFamily="34" charset="0"/>
                <a:ea typeface="Tahoma" panose="020B0604030504040204" pitchFamily="34" charset="0"/>
              </a:rPr>
            </a:br>
            <a:br>
              <a:rPr lang="en-US" sz="1200" dirty="0">
                <a:effectLst/>
                <a:latin typeface="Arial" panose="020B0604020202020204" pitchFamily="34" charset="0"/>
                <a:ea typeface="Tahoma" panose="020B0604030504040204" pitchFamily="34" charset="0"/>
              </a:rPr>
            </a:br>
            <a:r>
              <a:rPr lang="en-US" sz="1200" dirty="0">
                <a:effectLst/>
                <a:latin typeface="Arial" panose="020B0604020202020204" pitchFamily="34" charset="0"/>
                <a:ea typeface="Tahoma" panose="020B0604030504040204" pitchFamily="34" charset="0"/>
              </a:rPr>
              <a:t>The list on slide 5 and the bar charts are not exhaustive of all the reasons that sleep is important.  Students may come up with some additional reasons worthy of discussion. </a:t>
            </a:r>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14</a:t>
            </a:fld>
            <a:endParaRPr lang="en-IE"/>
          </a:p>
        </p:txBody>
      </p:sp>
    </p:spTree>
    <p:extLst>
      <p:ext uri="{BB962C8B-B14F-4D97-AF65-F5344CB8AC3E}">
        <p14:creationId xmlns:p14="http://schemas.microsoft.com/office/powerpoint/2010/main" val="2422198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7945">
              <a:lnSpc>
                <a:spcPts val="1330"/>
              </a:lnSpc>
            </a:pPr>
            <a:r>
              <a:rPr lang="en-US" sz="1800" dirty="0">
                <a:effectLst/>
                <a:latin typeface="Arial" panose="020B0604020202020204" pitchFamily="34" charset="0"/>
                <a:ea typeface="Tahoma" panose="020B0604030504040204" pitchFamily="34" charset="0"/>
              </a:rPr>
              <a:t>This slide is the review of learning goals and there is also a 3-2-1 worksheet exercise.</a:t>
            </a:r>
          </a:p>
          <a:p>
            <a:pPr marL="67945">
              <a:lnSpc>
                <a:spcPts val="1330"/>
              </a:lnSpc>
            </a:pPr>
            <a:endParaRPr lang="en-US" sz="1800" dirty="0">
              <a:effectLst/>
              <a:latin typeface="Arial" panose="020B0604020202020204" pitchFamily="34" charset="0"/>
              <a:ea typeface="Tahoma" panose="020B0604030504040204" pitchFamily="34" charset="0"/>
            </a:endParaRPr>
          </a:p>
          <a:p>
            <a:pPr marL="67945">
              <a:lnSpc>
                <a:spcPts val="1330"/>
              </a:lnSpc>
            </a:pPr>
            <a:r>
              <a:rPr lang="en-US" sz="1800" dirty="0">
                <a:effectLst/>
                <a:latin typeface="Arial" panose="020B0604020202020204" pitchFamily="34" charset="0"/>
                <a:ea typeface="Tahoma" panose="020B0604030504040204" pitchFamily="34" charset="0"/>
              </a:rPr>
              <a:t>Students are invited to reflect on:</a:t>
            </a:r>
            <a:endParaRPr lang="en-IE" sz="1800" dirty="0">
              <a:effectLst/>
              <a:latin typeface="Tahoma" panose="020B0604030504040204" pitchFamily="34" charset="0"/>
              <a:ea typeface="Tahoma" panose="020B0604030504040204" pitchFamily="34" charset="0"/>
            </a:endParaRPr>
          </a:p>
          <a:p>
            <a:pPr marL="67945">
              <a:lnSpc>
                <a:spcPts val="1330"/>
              </a:lnSpc>
            </a:pPr>
            <a:r>
              <a:rPr lang="en-US" sz="1800" dirty="0">
                <a:effectLst/>
                <a:latin typeface="Arial" panose="020B0604020202020204" pitchFamily="34" charset="0"/>
                <a:ea typeface="Tahoma" panose="020B0604030504040204" pitchFamily="34" charset="0"/>
              </a:rPr>
              <a:t> </a:t>
            </a:r>
            <a:endParaRPr lang="en-IE" sz="1800" dirty="0">
              <a:effectLst/>
              <a:latin typeface="Tahoma" panose="020B0604030504040204" pitchFamily="34" charset="0"/>
              <a:ea typeface="Tahoma" panose="020B0604030504040204" pitchFamily="34" charset="0"/>
            </a:endParaRPr>
          </a:p>
          <a:p>
            <a:pPr marL="285750" lvl="0" indent="-285750">
              <a:lnSpc>
                <a:spcPts val="1330"/>
              </a:lnSpc>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Three things I learned today.</a:t>
            </a:r>
            <a:endParaRPr lang="en-IE" sz="1800" dirty="0">
              <a:effectLst/>
              <a:latin typeface="Tahoma" panose="020B0604030504040204" pitchFamily="34" charset="0"/>
              <a:ea typeface="Tahoma" panose="020B0604030504040204" pitchFamily="34" charset="0"/>
            </a:endParaRPr>
          </a:p>
          <a:p>
            <a:pPr marL="285750" lvl="0" indent="-285750">
              <a:lnSpc>
                <a:spcPts val="1330"/>
              </a:lnSpc>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Two Things I found interesting.</a:t>
            </a:r>
            <a:endParaRPr lang="en-IE" sz="1800" dirty="0">
              <a:effectLst/>
              <a:latin typeface="Tahoma" panose="020B0604030504040204" pitchFamily="34" charset="0"/>
              <a:ea typeface="Tahoma" panose="020B0604030504040204" pitchFamily="34" charset="0"/>
            </a:endParaRPr>
          </a:p>
          <a:p>
            <a:pPr marL="285750" indent="-285750">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One question I still have.</a:t>
            </a:r>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15</a:t>
            </a:fld>
            <a:endParaRPr lang="en-IE"/>
          </a:p>
        </p:txBody>
      </p:sp>
    </p:spTree>
    <p:extLst>
      <p:ext uri="{BB962C8B-B14F-4D97-AF65-F5344CB8AC3E}">
        <p14:creationId xmlns:p14="http://schemas.microsoft.com/office/powerpoint/2010/main" val="2965545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Arial" panose="020B0604020202020204" pitchFamily="34" charset="0"/>
                <a:ea typeface="Tahoma" panose="020B0604030504040204" pitchFamily="34" charset="0"/>
              </a:rPr>
              <a:t>This is the Sleep Questionnaire worksheet that can be assigned as homework or used at the start of Lesson 2.</a:t>
            </a:r>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16</a:t>
            </a:fld>
            <a:endParaRPr lang="en-IE"/>
          </a:p>
        </p:txBody>
      </p:sp>
    </p:spTree>
    <p:extLst>
      <p:ext uri="{BB962C8B-B14F-4D97-AF65-F5344CB8AC3E}">
        <p14:creationId xmlns:p14="http://schemas.microsoft.com/office/powerpoint/2010/main" val="37986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Outline of the learning goals.</a:t>
            </a:r>
          </a:p>
          <a:p>
            <a:endParaRPr lang="en-GB"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2</a:t>
            </a:fld>
            <a:endParaRPr lang="en-IE"/>
          </a:p>
        </p:txBody>
      </p:sp>
    </p:spTree>
    <p:extLst>
      <p:ext uri="{BB962C8B-B14F-4D97-AF65-F5344CB8AC3E}">
        <p14:creationId xmlns:p14="http://schemas.microsoft.com/office/powerpoint/2010/main" val="1032871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31313"/>
                </a:solidFill>
                <a:effectLst/>
              </a:rPr>
              <a:t>Introductory video for Lesson 1 of the "The Importance of Sleep" teaching module.</a:t>
            </a:r>
            <a:br>
              <a:rPr lang="en-GB" b="0" i="0" dirty="0">
                <a:solidFill>
                  <a:srgbClr val="131313"/>
                </a:solidFill>
                <a:effectLst/>
              </a:rPr>
            </a:br>
            <a:br>
              <a:rPr lang="en-GB" b="0" i="0" dirty="0">
                <a:solidFill>
                  <a:srgbClr val="131313"/>
                </a:solidFill>
                <a:effectLst/>
              </a:rPr>
            </a:br>
            <a:r>
              <a:rPr lang="en-GB" b="0" i="0" dirty="0">
                <a:solidFill>
                  <a:srgbClr val="131313"/>
                </a:solidFill>
                <a:effectLst/>
              </a:rPr>
              <a:t>This short 2’03” video is intended to get the discussion going in the classroom about how important sleep is for our wellbeing. </a:t>
            </a:r>
            <a:br>
              <a:rPr lang="en-GB" b="0" i="0" dirty="0">
                <a:solidFill>
                  <a:srgbClr val="131313"/>
                </a:solidFill>
                <a:effectLst/>
              </a:rPr>
            </a:br>
            <a:br>
              <a:rPr lang="en-GB" b="0" i="0" dirty="0">
                <a:solidFill>
                  <a:srgbClr val="131313"/>
                </a:solidFill>
                <a:effectLst/>
              </a:rPr>
            </a:br>
            <a:r>
              <a:rPr lang="en-GB" b="0" i="0" dirty="0">
                <a:solidFill>
                  <a:srgbClr val="131313"/>
                </a:solidFill>
                <a:effectLst/>
              </a:rPr>
              <a:t>All the information and statistics in the video are from the November 2022 Planet Youth Survey of 4,339 15 and 16 year-old pupils in the 91 post-primary schools and centres in Galway, Mayo and Roscommon. </a:t>
            </a:r>
            <a:br>
              <a:rPr lang="en-GB" b="0" i="0" dirty="0">
                <a:solidFill>
                  <a:srgbClr val="131313"/>
                </a:solidFill>
                <a:effectLst/>
              </a:rPr>
            </a:br>
            <a:br>
              <a:rPr lang="en-GB" b="0" i="0" dirty="0">
                <a:solidFill>
                  <a:srgbClr val="131313"/>
                </a:solidFill>
                <a:effectLst/>
              </a:rPr>
            </a:br>
            <a:r>
              <a:rPr lang="en-GB" b="0" i="0" dirty="0">
                <a:solidFill>
                  <a:srgbClr val="131313"/>
                </a:solidFill>
                <a:effectLst/>
              </a:rPr>
              <a:t>This video was developed with the support of the students and staff in Castlerea Community School.</a:t>
            </a:r>
            <a:br>
              <a:rPr lang="en-GB" b="0" i="0" dirty="0">
                <a:solidFill>
                  <a:srgbClr val="131313"/>
                </a:solidFill>
                <a:effectLst/>
              </a:rPr>
            </a:br>
            <a:br>
              <a:rPr lang="en-GB" b="0" i="0" dirty="0">
                <a:solidFill>
                  <a:srgbClr val="131313"/>
                </a:solidFill>
                <a:effectLst/>
              </a:rPr>
            </a:br>
            <a:r>
              <a:rPr lang="en-GB" b="0" i="0" dirty="0">
                <a:solidFill>
                  <a:srgbClr val="131313"/>
                </a:solidFill>
                <a:effectLst/>
              </a:rPr>
              <a:t>Click on the image to link to the video, which is hosted on the Planet Youth SPHE website called The Facts. </a:t>
            </a:r>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3</a:t>
            </a:fld>
            <a:endParaRPr lang="en-IE"/>
          </a:p>
        </p:txBody>
      </p:sp>
    </p:spTree>
    <p:extLst>
      <p:ext uri="{BB962C8B-B14F-4D97-AF65-F5344CB8AC3E}">
        <p14:creationId xmlns:p14="http://schemas.microsoft.com/office/powerpoint/2010/main" val="73301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Teacher led classroom discussion.  </a:t>
            </a:r>
          </a:p>
          <a:p>
            <a:endParaRPr lang="en-GB" dirty="0"/>
          </a:p>
          <a:p>
            <a:r>
              <a:rPr lang="en-GB" dirty="0"/>
              <a:t>What do we think, is sleep important?</a:t>
            </a:r>
          </a:p>
          <a:p>
            <a:r>
              <a:rPr lang="en-GB" dirty="0"/>
              <a:t>Why is it important?			</a:t>
            </a:r>
          </a:p>
          <a:p>
            <a:r>
              <a:rPr lang="en-GB" dirty="0"/>
              <a:t>Are there more reasons than those mentioned in the video?</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248509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spc="-10" dirty="0">
                <a:effectLst/>
                <a:latin typeface="Arial" panose="020B0604020202020204" pitchFamily="34" charset="0"/>
                <a:ea typeface="Tahoma" panose="020B0604030504040204" pitchFamily="34" charset="0"/>
              </a:rPr>
              <a:t>This slide highlights just some of the ways that sleep affects different areas of our lives. (</a:t>
            </a:r>
            <a:r>
              <a:rPr lang="en-US" sz="1800" i="1" spc="-10" dirty="0">
                <a:effectLst/>
                <a:latin typeface="Arial" panose="020B0604020202020204" pitchFamily="34" charset="0"/>
                <a:ea typeface="Tahoma" panose="020B0604030504040204" pitchFamily="34" charset="0"/>
              </a:rPr>
              <a:t>The list is not exhaustive</a:t>
            </a:r>
            <a:r>
              <a:rPr lang="en-US" sz="1800" spc="-10" dirty="0">
                <a:effectLst/>
                <a:latin typeface="Arial" panose="020B0604020202020204" pitchFamily="34" charset="0"/>
                <a:ea typeface="Tahoma" panose="020B0604030504040204" pitchFamily="34" charset="0"/>
              </a:rPr>
              <a:t>)</a:t>
            </a:r>
            <a:endParaRPr lang="en-GB" sz="1800" b="1" kern="100" dirty="0">
              <a:effectLst/>
              <a:ea typeface="Calibri" panose="020F0502020204030204" pitchFamily="34" charset="0"/>
              <a:cs typeface="Times New Roman" panose="02020603050405020304" pitchFamily="18" charset="0"/>
            </a:endParaRPr>
          </a:p>
          <a:p>
            <a:pPr>
              <a:lnSpc>
                <a:spcPct val="107000"/>
              </a:lnSpc>
              <a:spcAft>
                <a:spcPts val="800"/>
              </a:spcAft>
            </a:pPr>
            <a:endParaRPr lang="en-GB" sz="1800" b="1"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ea typeface="Calibri" panose="020F0502020204030204" pitchFamily="34" charset="0"/>
                <a:cs typeface="Times New Roman" panose="02020603050405020304" pitchFamily="18" charset="0"/>
              </a:rPr>
              <a:t>Why is sleep so important?</a:t>
            </a:r>
            <a:br>
              <a:rPr lang="en-GB" sz="1800" kern="100" dirty="0">
                <a:effectLst/>
                <a:ea typeface="Calibri" panose="020F0502020204030204" pitchFamily="34" charset="0"/>
                <a:cs typeface="Times New Roman" panose="02020603050405020304" pitchFamily="18" charset="0"/>
              </a:rPr>
            </a:b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Sleep is a natural behaviour and although we may not be aware of it, it is a very busy time for the brain and the body.  Good quality sleep rests and rejuvenates us in preparation for each new day.  There are many processes that happen during sleep and each one benefits and promotes our health and wellbeing.</a:t>
            </a:r>
            <a:br>
              <a:rPr lang="en-GB" sz="1800" kern="100" dirty="0">
                <a:effectLst/>
                <a:ea typeface="Calibri" panose="020F0502020204030204" pitchFamily="34" charset="0"/>
                <a:cs typeface="Times New Roman" panose="02020603050405020304" pitchFamily="18" charset="0"/>
              </a:rPr>
            </a:b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ea typeface="Calibri" panose="020F0502020204030204" pitchFamily="34" charset="0"/>
                <a:cs typeface="Times New Roman" panose="02020603050405020304" pitchFamily="18" charset="0"/>
              </a:rPr>
              <a:t>Learning</a:t>
            </a:r>
            <a:br>
              <a:rPr lang="en-GB" sz="1800" kern="100" dirty="0">
                <a:effectLst/>
                <a:ea typeface="Calibri" panose="020F0502020204030204" pitchFamily="34" charset="0"/>
                <a:cs typeface="Times New Roman" panose="02020603050405020304" pitchFamily="18" charset="0"/>
              </a:rPr>
            </a:b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There are a number of processes that happen during different stages of sleep. These include learning and memory consolidation. New information gained during the day is moved from the short term to the long term memory allowing us to recall the information at a later date. For younger children vocabulary is retained and learning related to pronunciation of words is processed. Sleep is critical for teenagers as during adolescence the prefrontal cortex is fully developing. This is the part of the brain that relates to problem solving, reasoning and regulating our emotions. </a:t>
            </a:r>
            <a:br>
              <a:rPr lang="en-GB" sz="1800" kern="100" dirty="0">
                <a:effectLst/>
                <a:ea typeface="Calibri" panose="020F0502020204030204" pitchFamily="34" charset="0"/>
                <a:cs typeface="Times New Roman" panose="02020603050405020304" pitchFamily="18" charset="0"/>
              </a:rPr>
            </a:b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ea typeface="Calibri" panose="020F0502020204030204" pitchFamily="34" charset="0"/>
                <a:cs typeface="Times New Roman" panose="02020603050405020304" pitchFamily="18" charset="0"/>
              </a:rPr>
              <a:t>Emotional wellbeing</a:t>
            </a:r>
            <a:endParaRPr lang="en-IE" sz="1800" b="1"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 </a:t>
            </a: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Lack of sleep affects our mood and emotions.  Feelings of tiredness can become overwhelming, and we become irritable and angry more easily. We can feel tearful stressed and unable to cope.  Problems and worries may increase resulting in behavioural difficulties. There can be low mood, lack of motivation to find solutions, lack of self-confidence, and low self-esteem. The good news is that sleep helps us to manage and improve all these.</a:t>
            </a: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 </a:t>
            </a: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b="1" kern="100" dirty="0">
                <a:effectLst/>
                <a:ea typeface="Calibri" panose="020F0502020204030204" pitchFamily="34" charset="0"/>
                <a:cs typeface="Times New Roman" panose="02020603050405020304" pitchFamily="18" charset="0"/>
              </a:rPr>
              <a:t>Physical wellbeing</a:t>
            </a:r>
          </a:p>
          <a:p>
            <a:pPr>
              <a:lnSpc>
                <a:spcPct val="107000"/>
              </a:lnSpc>
              <a:spcAft>
                <a:spcPts val="800"/>
              </a:spcAft>
            </a:pPr>
            <a:endParaRPr lang="en-IE" sz="1800" kern="1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ea typeface="Calibri" panose="020F0502020204030204" pitchFamily="34" charset="0"/>
                <a:cs typeface="Times New Roman" panose="02020603050405020304" pitchFamily="18" charset="0"/>
              </a:rPr>
              <a:t>Growth hormone is released mainly during the night and peaks during the first period of deep sleep. As the name suggests growth hormone is important for physical growth and development but it has other properties too. It increases muscle mass and strengthens bones. The immune system is also strengthened, and this helps to protect us from becoming poorly. Any healing and cell repair that is needed in the body happens at this time too it also helps to regulate our weight.  By sleeping properly and letting these functions occur we are also helping protect our body from conditions in later life such as obesity type 2 diabetes and heart conditions. Research also shows a link between sleep and looking younger, so beauty sleep really does exist. </a:t>
            </a:r>
            <a:endParaRPr lang="en-IE" sz="1800" kern="100" dirty="0">
              <a:effectLst/>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624413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Arial" panose="020B0604020202020204" pitchFamily="34" charset="0"/>
                <a:ea typeface="Tahoma" panose="020B0604030504040204" pitchFamily="34" charset="0"/>
              </a:rPr>
              <a:t>So how much sleep are teens really getting?</a:t>
            </a:r>
            <a:br>
              <a:rPr lang="en-US" sz="1200" dirty="0">
                <a:effectLst/>
                <a:latin typeface="Arial" panose="020B0604020202020204" pitchFamily="34" charset="0"/>
                <a:ea typeface="Tahoma" panose="020B0604030504040204" pitchFamily="34" charset="0"/>
              </a:rPr>
            </a:br>
            <a:br>
              <a:rPr lang="en-US" sz="1200" dirty="0">
                <a:effectLst/>
                <a:latin typeface="Arial" panose="020B0604020202020204" pitchFamily="34" charset="0"/>
                <a:ea typeface="Tahoma" panose="020B0604030504040204" pitchFamily="34" charset="0"/>
              </a:rPr>
            </a:br>
            <a:r>
              <a:rPr lang="en-US" sz="1200" dirty="0">
                <a:effectLst/>
                <a:latin typeface="Arial" panose="020B0604020202020204" pitchFamily="34" charset="0"/>
                <a:ea typeface="Tahoma" panose="020B0604030504040204" pitchFamily="34" charset="0"/>
              </a:rPr>
              <a:t>Not enough is the answer, unfortunately.  Only 44% are </a:t>
            </a:r>
            <a:r>
              <a:rPr lang="en-IE" sz="1800" dirty="0">
                <a:effectLst/>
                <a:latin typeface="Arial" panose="020B0604020202020204" pitchFamily="34" charset="0"/>
                <a:ea typeface="Tahoma" panose="020B0604030504040204" pitchFamily="34" charset="0"/>
              </a:rPr>
              <a:t>getting </a:t>
            </a:r>
            <a:r>
              <a:rPr lang="en-US" sz="1200" dirty="0">
                <a:effectLst/>
                <a:latin typeface="Arial" panose="020B0604020202020204" pitchFamily="34" charset="0"/>
                <a:ea typeface="Tahoma" panose="020B0604030504040204" pitchFamily="34" charset="0"/>
              </a:rPr>
              <a:t>anywhere near the correct amount, which is 8-10 hours per night.</a:t>
            </a:r>
            <a:br>
              <a:rPr lang="en-US" sz="1200" dirty="0">
                <a:effectLst/>
                <a:latin typeface="Arial" panose="020B0604020202020204" pitchFamily="34" charset="0"/>
                <a:ea typeface="Tahoma" panose="020B0604030504040204" pitchFamily="34" charset="0"/>
              </a:rPr>
            </a:br>
            <a:br>
              <a:rPr lang="en-US" sz="1200" dirty="0">
                <a:effectLst/>
                <a:latin typeface="Arial" panose="020B0604020202020204" pitchFamily="34" charset="0"/>
                <a:ea typeface="Tahoma" panose="020B0604030504040204" pitchFamily="34" charset="0"/>
              </a:rPr>
            </a:br>
            <a:r>
              <a:rPr lang="en-US" sz="1200" dirty="0">
                <a:effectLst/>
                <a:latin typeface="Arial" panose="020B0604020202020204" pitchFamily="34" charset="0"/>
                <a:ea typeface="Tahoma" panose="020B0604030504040204" pitchFamily="34" charset="0"/>
              </a:rPr>
              <a:t>This chart shows results from the November 2022 Planet Youth survey of 4,339 15 and 16 year olds in all the 91 schools and Youthreach centres in Galway, Mayo and Roscommon.</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6</a:t>
            </a:fld>
            <a:endParaRPr lang="en-IE" dirty="0"/>
          </a:p>
        </p:txBody>
      </p:sp>
    </p:spTree>
    <p:extLst>
      <p:ext uri="{BB962C8B-B14F-4D97-AF65-F5344CB8AC3E}">
        <p14:creationId xmlns:p14="http://schemas.microsoft.com/office/powerpoint/2010/main" val="1754733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31313"/>
                </a:solidFill>
                <a:effectLst/>
              </a:rPr>
              <a:t>Slides 7-13 are intended to convey just how dramatically sleep deprivation affects so many areas of our lives and our wellbeing.  They show the relationship between quantity of sleep and:</a:t>
            </a:r>
            <a:br>
              <a:rPr lang="en-GB" b="0" i="0" dirty="0">
                <a:solidFill>
                  <a:srgbClr val="131313"/>
                </a:solidFill>
                <a:effectLst/>
              </a:rPr>
            </a:br>
            <a:br>
              <a:rPr lang="en-GB" b="0" i="0" dirty="0">
                <a:solidFill>
                  <a:srgbClr val="131313"/>
                </a:solidFill>
                <a:effectLst/>
              </a:rPr>
            </a:br>
            <a:r>
              <a:rPr lang="en-GB" b="0" i="0" dirty="0">
                <a:solidFill>
                  <a:srgbClr val="131313"/>
                </a:solidFill>
                <a:effectLst/>
              </a:rPr>
              <a:t>Mental health</a:t>
            </a:r>
            <a:br>
              <a:rPr lang="en-GB" b="0" i="0" dirty="0">
                <a:solidFill>
                  <a:srgbClr val="131313"/>
                </a:solidFill>
                <a:effectLst/>
              </a:rPr>
            </a:br>
            <a:r>
              <a:rPr lang="en-GB" b="0" i="0" dirty="0">
                <a:solidFill>
                  <a:srgbClr val="131313"/>
                </a:solidFill>
                <a:effectLst/>
              </a:rPr>
              <a:t>Physical health</a:t>
            </a:r>
            <a:br>
              <a:rPr lang="en-GB" b="0" i="0" dirty="0">
                <a:solidFill>
                  <a:srgbClr val="131313"/>
                </a:solidFill>
                <a:effectLst/>
              </a:rPr>
            </a:br>
            <a:r>
              <a:rPr lang="en-GB" b="0" i="0" dirty="0">
                <a:solidFill>
                  <a:srgbClr val="131313"/>
                </a:solidFill>
                <a:effectLst/>
              </a:rPr>
              <a:t>Wellbeing</a:t>
            </a:r>
            <a:br>
              <a:rPr lang="en-GB" b="0" i="0" dirty="0">
                <a:solidFill>
                  <a:srgbClr val="131313"/>
                </a:solidFill>
                <a:effectLst/>
              </a:rPr>
            </a:br>
            <a:r>
              <a:rPr lang="en-GB" b="0" i="0" dirty="0">
                <a:solidFill>
                  <a:srgbClr val="131313"/>
                </a:solidFill>
                <a:effectLst/>
              </a:rPr>
              <a:t>Stress</a:t>
            </a:r>
            <a:br>
              <a:rPr lang="en-GB" b="0" i="0" dirty="0">
                <a:solidFill>
                  <a:srgbClr val="131313"/>
                </a:solidFill>
                <a:effectLst/>
              </a:rPr>
            </a:br>
            <a:r>
              <a:rPr lang="en-GB" b="0" i="0" dirty="0">
                <a:solidFill>
                  <a:srgbClr val="131313"/>
                </a:solidFill>
                <a:effectLst/>
              </a:rPr>
              <a:t>Self-esteem</a:t>
            </a:r>
            <a:br>
              <a:rPr lang="en-GB" b="0" i="0" dirty="0">
                <a:solidFill>
                  <a:srgbClr val="131313"/>
                </a:solidFill>
                <a:effectLst/>
              </a:rPr>
            </a:br>
            <a:r>
              <a:rPr lang="en-GB" b="0" i="0" dirty="0">
                <a:solidFill>
                  <a:srgbClr val="131313"/>
                </a:solidFill>
                <a:effectLst/>
              </a:rPr>
              <a:t>School engagement</a:t>
            </a:r>
          </a:p>
          <a:p>
            <a:r>
              <a:rPr lang="en-GB" b="0" i="0" dirty="0">
                <a:solidFill>
                  <a:srgbClr val="131313"/>
                </a:solidFill>
                <a:effectLst/>
              </a:rPr>
              <a:t>Schoolwork</a:t>
            </a:r>
            <a:br>
              <a:rPr lang="en-GB" b="0" i="0" dirty="0">
                <a:solidFill>
                  <a:srgbClr val="131313"/>
                </a:solidFill>
                <a:effectLst/>
              </a:rPr>
            </a:br>
            <a:br>
              <a:rPr lang="en-GB" b="0" i="0" dirty="0">
                <a:solidFill>
                  <a:srgbClr val="131313"/>
                </a:solidFill>
                <a:effectLst/>
              </a:rPr>
            </a:br>
            <a:r>
              <a:rPr lang="en-GB" b="0" i="0" dirty="0">
                <a:solidFill>
                  <a:srgbClr val="131313"/>
                </a:solidFill>
                <a:effectLst/>
              </a:rPr>
              <a:t>These slides can be delivered slowly or quickly depending on the time available.  Once the first slide has been explained then the rest should be clear.</a:t>
            </a:r>
            <a:br>
              <a:rPr lang="en-GB" b="0" i="0" dirty="0">
                <a:solidFill>
                  <a:srgbClr val="131313"/>
                </a:solidFill>
                <a:effectLst/>
              </a:rPr>
            </a:br>
            <a:br>
              <a:rPr lang="en-GB" b="0" i="0" dirty="0">
                <a:solidFill>
                  <a:srgbClr val="131313"/>
                </a:solidFill>
                <a:effectLst/>
              </a:rPr>
            </a:br>
            <a:r>
              <a:rPr lang="en-GB" b="1" i="0" dirty="0">
                <a:solidFill>
                  <a:srgbClr val="131313"/>
                </a:solidFill>
                <a:effectLst/>
              </a:rPr>
              <a:t>This slide shows the percentage of pupils that self-reported having good or very good mental health, correlated against amount of sleep per night.</a:t>
            </a:r>
            <a:br>
              <a:rPr lang="en-GB" b="0" i="0" dirty="0">
                <a:solidFill>
                  <a:srgbClr val="131313"/>
                </a:solidFill>
                <a:effectLst/>
              </a:rPr>
            </a:b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7</a:t>
            </a:fld>
            <a:endParaRPr lang="en-IE"/>
          </a:p>
        </p:txBody>
      </p:sp>
    </p:spTree>
    <p:extLst>
      <p:ext uri="{BB962C8B-B14F-4D97-AF65-F5344CB8AC3E}">
        <p14:creationId xmlns:p14="http://schemas.microsoft.com/office/powerpoint/2010/main" val="3865584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self-reported having good or very good physical health, correlated against amount of sleep per night.</a:t>
            </a:r>
            <a:br>
              <a:rPr lang="en-GB" b="0" i="0" dirty="0">
                <a:solidFill>
                  <a:srgbClr val="131313"/>
                </a:solidFill>
                <a:effectLst/>
              </a:rPr>
            </a:b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8</a:t>
            </a:fld>
            <a:endParaRPr lang="en-IE" dirty="0"/>
          </a:p>
        </p:txBody>
      </p:sp>
    </p:spTree>
    <p:extLst>
      <p:ext uri="{BB962C8B-B14F-4D97-AF65-F5344CB8AC3E}">
        <p14:creationId xmlns:p14="http://schemas.microsoft.com/office/powerpoint/2010/main" val="3703280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131313"/>
                </a:solidFill>
                <a:effectLst/>
              </a:rPr>
              <a:t>This slide shows the percentage of pupils that had high wellbeing scores, correlated against amount of sleep per night. </a:t>
            </a:r>
            <a:r>
              <a:rPr lang="en-GB" b="0" i="0" dirty="0">
                <a:solidFill>
                  <a:srgbClr val="131313"/>
                </a:solidFill>
                <a:effectLst/>
              </a:rPr>
              <a:t>The scores are derived from the Short Warwick-Edinburgh Mental Wellbeing Scale </a:t>
            </a:r>
            <a:r>
              <a:rPr lang="en-IE" sz="1200" b="0" i="0" kern="1200" dirty="0">
                <a:solidFill>
                  <a:srgbClr val="131313"/>
                </a:solidFill>
                <a:effectLst/>
                <a:ea typeface="+mn-ea"/>
                <a:cs typeface="+mn-cs"/>
              </a:rPr>
              <a:t>(SWEMWBS).  This is a seven-question validated scale.</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pPr/>
              <a:t>9</a:t>
            </a:fld>
            <a:endParaRPr lang="en-IE" dirty="0"/>
          </a:p>
        </p:txBody>
      </p:sp>
    </p:spTree>
    <p:extLst>
      <p:ext uri="{BB962C8B-B14F-4D97-AF65-F5344CB8AC3E}">
        <p14:creationId xmlns:p14="http://schemas.microsoft.com/office/powerpoint/2010/main" val="2889371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2E5A-E1E2-A1AB-7989-0546924DC6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08B9AB36-39D9-8CF4-615A-3781DB141D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04EA1E1-5A0B-0CE3-0D50-8A3CA020F606}"/>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9CE8CF18-01FB-7E10-FD64-BEAEB8817F7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AFDE934-70EE-504D-1B06-EBE5B3268A5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2919378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62DA1-5436-1004-597A-044FDECFA414}"/>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9945C03-5620-4370-C003-E7BA2E2E05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4BFEB8-D21F-DE55-5697-F8D4B2DD9342}"/>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AA21E63-4C9B-DAAE-9031-2FD53B9F235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3A9B80E-B26E-F457-77A0-CB054F0A7811}"/>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65515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390F0B-B27F-C310-2EE0-BDFB4AC2EE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FDAE6F4-6BD0-2909-9335-B41C76197D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0CC23BB-0CE9-BE0F-E3AB-8552CF95D8A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45B5A5AE-1D1B-A457-8971-6BF1513A390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E8AD0FA-9710-0BB5-D8BC-7B7F718A8633}"/>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85578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8C08-8AC7-92E1-E865-2A7EB0091DC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A8A7C5B-9319-DEB6-1CCC-51E9DAD1F7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C21CDF9-C560-5B34-BB57-2902BFA5881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3FCE663-E4EF-332A-4220-0D6CED75D75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357D8D4-6971-FCBB-6FB1-D50DC2ED51A0}"/>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91513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B0AB-E15B-F8FA-4C31-B07028839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F482BC2-FBCE-1410-2C9D-E20349C572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DE836E-9395-2B41-E44D-80DB49910B68}"/>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76DF0B35-2D0A-36FB-CA14-058E2027374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881F2F3-C775-DEE6-E3EF-4ABBCEAE6E89}"/>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75506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9B1DC-EE15-8924-754C-9E484AEA125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FC74916-2F8C-A244-C152-3CDE296A85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BE88287-5A06-0BA7-F911-7D7B732020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72F6301-54B1-E29D-4BFA-57228924EA9C}"/>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692457B8-ADEF-7705-4DF9-B89488F23C5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49F5283-719F-D05E-8167-9F782441F1EC}"/>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89018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19DC-2B07-AC1B-59E3-1A1F8C04008A}"/>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55012D1-657C-AF13-C367-8D62AC1B9B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C0B56F-1706-C7EA-A86F-4112DF6F88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E0DB446-1FD7-F86A-D2C6-FC707ADEA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54CA87-2A04-3FE0-78D7-83446C42C2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6F40579-C5E8-F255-544C-A8829662BAD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8" name="Footer Placeholder 7">
            <a:extLst>
              <a:ext uri="{FF2B5EF4-FFF2-40B4-BE49-F238E27FC236}">
                <a16:creationId xmlns:a16="http://schemas.microsoft.com/office/drawing/2014/main" id="{84F80CA8-6156-C6FC-D45F-6DCB556931B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1A9F624-AFF3-F5E0-F734-FD325DF2C377}"/>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07744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296D3-72C6-9D72-EFFC-F80B6F7C09F3}"/>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DC345F3A-EC79-6BD8-ABF6-06C605473DA3}"/>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4" name="Footer Placeholder 3">
            <a:extLst>
              <a:ext uri="{FF2B5EF4-FFF2-40B4-BE49-F238E27FC236}">
                <a16:creationId xmlns:a16="http://schemas.microsoft.com/office/drawing/2014/main" id="{102CF648-7505-7ADC-77A1-D0C70735285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3F5F4CD5-2C26-C0DD-04C5-6680D469142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5037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D46705-740B-BEED-E298-2B1E08A45C8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3" name="Footer Placeholder 2">
            <a:extLst>
              <a:ext uri="{FF2B5EF4-FFF2-40B4-BE49-F238E27FC236}">
                <a16:creationId xmlns:a16="http://schemas.microsoft.com/office/drawing/2014/main" id="{EFFF6EB1-9183-76DC-0843-292B3E31B54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C8E41D1-AB8C-7862-AAED-61D59864DCDF}"/>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622339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33E9C-0867-5568-D9D8-21BF902A33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284988B-A987-0F4A-081D-C58F2A5289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AEA04F98-3DE0-B03E-7F69-3C2A9B1ADE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B7BCC-E34D-F82B-0E50-A03E2D82CE1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4B35EE8A-EA30-004F-D7BE-04F54231B4F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A6E426D-854F-41F8-50C0-E2E7FB0D5F7D}"/>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49769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5EEE2-FA84-8113-FCC8-4BD895DA9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15564CF-3CA4-23F5-C181-709D17C5E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CBC71E3D-E87A-E7C5-00E4-3E438B69F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0B94A2-8C5C-938F-9669-84353F27AB9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F61F212C-78B7-3BF9-8A0A-75D00730523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61DDDCA-2D71-9315-AC05-6854402249E4}"/>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80258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1E64D-8620-6E02-A8FD-EEB1C689CB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E" dirty="0"/>
          </a:p>
        </p:txBody>
      </p:sp>
      <p:sp>
        <p:nvSpPr>
          <p:cNvPr id="3" name="Text Placeholder 2">
            <a:extLst>
              <a:ext uri="{FF2B5EF4-FFF2-40B4-BE49-F238E27FC236}">
                <a16:creationId xmlns:a16="http://schemas.microsoft.com/office/drawing/2014/main" id="{AC1836A1-CE05-DBFB-D3BD-D30965C999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4" name="Date Placeholder 3">
            <a:extLst>
              <a:ext uri="{FF2B5EF4-FFF2-40B4-BE49-F238E27FC236}">
                <a16:creationId xmlns:a16="http://schemas.microsoft.com/office/drawing/2014/main" id="{701F5343-9E49-5452-86B8-F35353A94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D21E356E-444D-4D0E-AFE8-4F7C6D59343B}" type="datetimeFigureOut">
              <a:rPr lang="en-IE" smtClean="0"/>
              <a:pPr/>
              <a:t>04/12/2023</a:t>
            </a:fld>
            <a:endParaRPr lang="en-IE" dirty="0"/>
          </a:p>
        </p:txBody>
      </p:sp>
      <p:sp>
        <p:nvSpPr>
          <p:cNvPr id="5" name="Footer Placeholder 4">
            <a:extLst>
              <a:ext uri="{FF2B5EF4-FFF2-40B4-BE49-F238E27FC236}">
                <a16:creationId xmlns:a16="http://schemas.microsoft.com/office/drawing/2014/main" id="{70527AFB-F045-77D6-0D37-49EC6B1BB8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en-IE" dirty="0"/>
          </a:p>
        </p:txBody>
      </p:sp>
      <p:sp>
        <p:nvSpPr>
          <p:cNvPr id="6" name="Slide Number Placeholder 5">
            <a:extLst>
              <a:ext uri="{FF2B5EF4-FFF2-40B4-BE49-F238E27FC236}">
                <a16:creationId xmlns:a16="http://schemas.microsoft.com/office/drawing/2014/main" id="{6404CC17-F927-C9F0-D454-D893EEA9D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2DBBF19F-C95A-43C8-84DF-79EA717565F7}" type="slidenum">
              <a:rPr lang="en-IE" smtClean="0"/>
              <a:pPr/>
              <a:t>‹#›</a:t>
            </a:fld>
            <a:endParaRPr lang="en-IE" dirty="0"/>
          </a:p>
        </p:txBody>
      </p:sp>
    </p:spTree>
    <p:extLst>
      <p:ext uri="{BB962C8B-B14F-4D97-AF65-F5344CB8AC3E}">
        <p14:creationId xmlns:p14="http://schemas.microsoft.com/office/powerpoint/2010/main" val="25619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23.pn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hyperlink" Target="https://thefacts.planetyouth.ie/lesson-1-the-importance-of-sleep/"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6802BA-2616-FF9E-0BC3-9D9E19CD33EB}"/>
              </a:ext>
            </a:extLst>
          </p:cNvPr>
          <p:cNvSpPr/>
          <p:nvPr/>
        </p:nvSpPr>
        <p:spPr>
          <a:xfrm>
            <a:off x="0" y="0"/>
            <a:ext cx="12192000" cy="6858000"/>
          </a:xfrm>
          <a:prstGeom prst="rect">
            <a:avLst/>
          </a:prstGeom>
          <a:solidFill>
            <a:schemeClr val="bg1"/>
          </a:solidFill>
          <a:ln w="57150">
            <a:solidFill>
              <a:srgbClr val="F086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2" name="Title 1">
            <a:extLst>
              <a:ext uri="{FF2B5EF4-FFF2-40B4-BE49-F238E27FC236}">
                <a16:creationId xmlns:a16="http://schemas.microsoft.com/office/drawing/2014/main" id="{DDA510BB-DFCF-BCE0-15B4-76861BA8B38D}"/>
              </a:ext>
            </a:extLst>
          </p:cNvPr>
          <p:cNvSpPr>
            <a:spLocks noGrp="1"/>
          </p:cNvSpPr>
          <p:nvPr>
            <p:ph type="ctrTitle"/>
          </p:nvPr>
        </p:nvSpPr>
        <p:spPr>
          <a:xfrm>
            <a:off x="62144" y="0"/>
            <a:ext cx="12064753" cy="2387600"/>
          </a:xfrm>
        </p:spPr>
        <p:txBody>
          <a:bodyPr>
            <a:normAutofit/>
          </a:bodyPr>
          <a:lstStyle/>
          <a:p>
            <a:r>
              <a:rPr lang="en-IE" sz="66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The importance of sleep</a:t>
            </a:r>
            <a:endParaRPr lang="en-IE" sz="6600" dirty="0">
              <a:solidFill>
                <a:schemeClr val="accent1"/>
              </a:solidFill>
            </a:endParaRPr>
          </a:p>
        </p:txBody>
      </p:sp>
      <p:sp>
        <p:nvSpPr>
          <p:cNvPr id="3" name="Subtitle 2">
            <a:extLst>
              <a:ext uri="{FF2B5EF4-FFF2-40B4-BE49-F238E27FC236}">
                <a16:creationId xmlns:a16="http://schemas.microsoft.com/office/drawing/2014/main" id="{A3046558-38CB-E369-FE24-4F2FE5A715C6}"/>
              </a:ext>
            </a:extLst>
          </p:cNvPr>
          <p:cNvSpPr>
            <a:spLocks noGrp="1"/>
          </p:cNvSpPr>
          <p:nvPr>
            <p:ph type="subTitle" idx="1"/>
          </p:nvPr>
        </p:nvSpPr>
        <p:spPr>
          <a:xfrm>
            <a:off x="1524000" y="2814639"/>
            <a:ext cx="9144000" cy="1655762"/>
          </a:xfrm>
        </p:spPr>
        <p:txBody>
          <a:bodyPr>
            <a:normAutofit fontScale="92500" lnSpcReduction="20000"/>
          </a:bodyPr>
          <a:lstStyle/>
          <a:p>
            <a:r>
              <a:rPr lang="en-IE" sz="3200" dirty="0">
                <a:solidFill>
                  <a:srgbClr val="F08621"/>
                </a:solidFill>
                <a:latin typeface="Arial" panose="020B0604020202020204" pitchFamily="34" charset="0"/>
              </a:rPr>
              <a:t>Lesson 1</a:t>
            </a:r>
          </a:p>
          <a:p>
            <a:endParaRPr lang="en-IE" dirty="0"/>
          </a:p>
          <a:p>
            <a:r>
              <a:rPr lang="en-IE" sz="6500" b="1" dirty="0">
                <a:solidFill>
                  <a:srgbClr val="F08621"/>
                </a:solidFill>
                <a:latin typeface="Arial" panose="020B0604020202020204" pitchFamily="34" charset="0"/>
              </a:rPr>
              <a:t>About sleep</a:t>
            </a:r>
          </a:p>
        </p:txBody>
      </p:sp>
      <p:pic>
        <p:nvPicPr>
          <p:cNvPr id="7" name="Picture 6" descr="A logo with colorful text&#10;&#10;Description automatically generated">
            <a:extLst>
              <a:ext uri="{FF2B5EF4-FFF2-40B4-BE49-F238E27FC236}">
                <a16:creationId xmlns:a16="http://schemas.microsoft.com/office/drawing/2014/main" id="{0980C28D-DEC1-2C50-EF0D-40787A3F7A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6000" y="5347708"/>
            <a:ext cx="1440000" cy="1377240"/>
          </a:xfrm>
          <a:prstGeom prst="rect">
            <a:avLst/>
          </a:prstGeom>
        </p:spPr>
      </p:pic>
      <p:sp>
        <p:nvSpPr>
          <p:cNvPr id="5" name="TextBox 4">
            <a:extLst>
              <a:ext uri="{FF2B5EF4-FFF2-40B4-BE49-F238E27FC236}">
                <a16:creationId xmlns:a16="http://schemas.microsoft.com/office/drawing/2014/main" id="{278F3A57-14DE-2D17-4C11-DE9ABBFAD298}"/>
              </a:ext>
            </a:extLst>
          </p:cNvPr>
          <p:cNvSpPr txBox="1"/>
          <p:nvPr/>
        </p:nvSpPr>
        <p:spPr>
          <a:xfrm>
            <a:off x="11121057" y="6509504"/>
            <a:ext cx="1005840" cy="215444"/>
          </a:xfrm>
          <a:prstGeom prst="rect">
            <a:avLst/>
          </a:prstGeom>
          <a:noFill/>
        </p:spPr>
        <p:txBody>
          <a:bodyPr wrap="square" rtlCol="0">
            <a:spAutoFit/>
          </a:bodyPr>
          <a:lstStyle/>
          <a:p>
            <a:r>
              <a:rPr lang="en-US" sz="800" dirty="0">
                <a:solidFill>
                  <a:srgbClr val="F08621"/>
                </a:solidFill>
                <a:effectLst/>
                <a:latin typeface="Arial" panose="020B0604020202020204" pitchFamily="34" charset="0"/>
                <a:ea typeface="Tahoma" panose="020B0604030504040204" pitchFamily="34" charset="0"/>
                <a:cs typeface="Tahoma" panose="020B0604030504040204" pitchFamily="34" charset="0"/>
              </a:rPr>
              <a:t>Version 1 2023</a:t>
            </a:r>
            <a:endParaRPr lang="en-IE" sz="800" dirty="0">
              <a:latin typeface="Arial" panose="020B0604020202020204" pitchFamily="34" charset="0"/>
            </a:endParaRPr>
          </a:p>
        </p:txBody>
      </p:sp>
    </p:spTree>
    <p:extLst>
      <p:ext uri="{BB962C8B-B14F-4D97-AF65-F5344CB8AC3E}">
        <p14:creationId xmlns:p14="http://schemas.microsoft.com/office/powerpoint/2010/main" val="2077294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6015FBA-DC18-BD01-A40D-14849D107A68}"/>
              </a:ext>
            </a:extLst>
          </p:cNvPr>
          <p:cNvPicPr>
            <a:picLocks/>
          </p:cNvPicPr>
          <p:nvPr/>
        </p:nvPicPr>
        <p:blipFill>
          <a:blip r:embed="rId3"/>
          <a:stretch>
            <a:fillRect/>
          </a:stretch>
        </p:blipFill>
        <p:spPr>
          <a:xfrm>
            <a:off x="0" y="0"/>
            <a:ext cx="12192001" cy="6858000"/>
          </a:xfrm>
          <a:prstGeom prst="rect">
            <a:avLst/>
          </a:prstGeom>
          <a:ln w="28575">
            <a:solidFill>
              <a:srgbClr val="F08621"/>
            </a:solidFill>
          </a:ln>
        </p:spPr>
      </p:pic>
      <p:pic>
        <p:nvPicPr>
          <p:cNvPr id="6" name="Graphic 5" descr="Teacher with solid fill">
            <a:extLst>
              <a:ext uri="{FF2B5EF4-FFF2-40B4-BE49-F238E27FC236}">
                <a16:creationId xmlns:a16="http://schemas.microsoft.com/office/drawing/2014/main" id="{B2336327-2C4B-4385-A1FE-26997B5D2D0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7" name="Picture 6" descr="A logo with colorful text&#10;&#10;Description automatically generated">
            <a:extLst>
              <a:ext uri="{FF2B5EF4-FFF2-40B4-BE49-F238E27FC236}">
                <a16:creationId xmlns:a16="http://schemas.microsoft.com/office/drawing/2014/main" id="{03B38954-F7A4-17D0-6FEB-0C5FEA01EA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2005212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454540A-2C8D-2C66-540A-99D06EF90791}"/>
              </a:ext>
            </a:extLst>
          </p:cNvPr>
          <p:cNvPicPr>
            <a:picLocks/>
          </p:cNvPicPr>
          <p:nvPr/>
        </p:nvPicPr>
        <p:blipFill>
          <a:blip r:embed="rId3"/>
          <a:stretch>
            <a:fillRect/>
          </a:stretch>
        </p:blipFill>
        <p:spPr>
          <a:xfrm>
            <a:off x="0" y="0"/>
            <a:ext cx="12192000" cy="6858000"/>
          </a:xfrm>
          <a:prstGeom prst="rect">
            <a:avLst/>
          </a:prstGeom>
          <a:ln w="28575">
            <a:solidFill>
              <a:srgbClr val="F08621"/>
            </a:solidFill>
          </a:ln>
        </p:spPr>
      </p:pic>
      <p:pic>
        <p:nvPicPr>
          <p:cNvPr id="6" name="Graphic 5" descr="Teacher with solid fill">
            <a:extLst>
              <a:ext uri="{FF2B5EF4-FFF2-40B4-BE49-F238E27FC236}">
                <a16:creationId xmlns:a16="http://schemas.microsoft.com/office/drawing/2014/main" id="{200439F8-1479-1D5E-3902-CBAE1C47A9B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7" name="Picture 6" descr="A logo with colorful text&#10;&#10;Description automatically generated">
            <a:extLst>
              <a:ext uri="{FF2B5EF4-FFF2-40B4-BE49-F238E27FC236}">
                <a16:creationId xmlns:a16="http://schemas.microsoft.com/office/drawing/2014/main" id="{327447FC-2DCF-76EC-97E2-A468D8F89FF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29158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790500B-C9D5-ACB5-DBC5-4CD0F11E2E92}"/>
              </a:ext>
            </a:extLst>
          </p:cNvPr>
          <p:cNvPicPr>
            <a:picLocks/>
          </p:cNvPicPr>
          <p:nvPr/>
        </p:nvPicPr>
        <p:blipFill>
          <a:blip r:embed="rId3"/>
          <a:stretch>
            <a:fillRect/>
          </a:stretch>
        </p:blipFill>
        <p:spPr>
          <a:xfrm>
            <a:off x="0" y="0"/>
            <a:ext cx="12192001" cy="6858000"/>
          </a:xfrm>
          <a:prstGeom prst="rect">
            <a:avLst/>
          </a:prstGeom>
          <a:ln w="28575">
            <a:solidFill>
              <a:srgbClr val="F08621"/>
            </a:solidFill>
          </a:ln>
        </p:spPr>
      </p:pic>
      <p:pic>
        <p:nvPicPr>
          <p:cNvPr id="4" name="Graphic 3" descr="Teacher with solid fill">
            <a:extLst>
              <a:ext uri="{FF2B5EF4-FFF2-40B4-BE49-F238E27FC236}">
                <a16:creationId xmlns:a16="http://schemas.microsoft.com/office/drawing/2014/main" id="{D7F34566-2C86-6CD4-C92F-9900F6CC0E7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5" name="Picture 4" descr="A logo with colorful text&#10;&#10;Description automatically generated">
            <a:extLst>
              <a:ext uri="{FF2B5EF4-FFF2-40B4-BE49-F238E27FC236}">
                <a16:creationId xmlns:a16="http://schemas.microsoft.com/office/drawing/2014/main" id="{6B0EAC49-C587-8A81-7840-C5C165F61F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2390490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3580D52-4D64-11B0-39C1-8927F32412D1}"/>
              </a:ext>
            </a:extLst>
          </p:cNvPr>
          <p:cNvPicPr>
            <a:picLocks/>
          </p:cNvPicPr>
          <p:nvPr/>
        </p:nvPicPr>
        <p:blipFill>
          <a:blip r:embed="rId3"/>
          <a:stretch>
            <a:fillRect/>
          </a:stretch>
        </p:blipFill>
        <p:spPr>
          <a:xfrm>
            <a:off x="0" y="0"/>
            <a:ext cx="12192001" cy="6858000"/>
          </a:xfrm>
          <a:prstGeom prst="rect">
            <a:avLst/>
          </a:prstGeom>
          <a:ln w="28575">
            <a:solidFill>
              <a:srgbClr val="F08621"/>
            </a:solidFill>
          </a:ln>
        </p:spPr>
      </p:pic>
      <p:pic>
        <p:nvPicPr>
          <p:cNvPr id="4" name="Graphic 3" descr="Teacher with solid fill">
            <a:extLst>
              <a:ext uri="{FF2B5EF4-FFF2-40B4-BE49-F238E27FC236}">
                <a16:creationId xmlns:a16="http://schemas.microsoft.com/office/drawing/2014/main" id="{E196FD50-829C-88CF-5C2F-33D05E8889A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5" name="Picture 4" descr="A logo with colorful text&#10;&#10;Description automatically generated">
            <a:extLst>
              <a:ext uri="{FF2B5EF4-FFF2-40B4-BE49-F238E27FC236}">
                <a16:creationId xmlns:a16="http://schemas.microsoft.com/office/drawing/2014/main" id="{2148011E-EEF9-6E9C-538A-8832C00D6A6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182950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Diamond 9 exercise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641021" y="2634792"/>
            <a:ext cx="7454763" cy="584775"/>
          </a:xfrm>
          <a:prstGeom prst="rect">
            <a:avLst/>
          </a:prstGeom>
          <a:noFill/>
        </p:spPr>
        <p:txBody>
          <a:bodyPr wrap="square" rtlCol="0">
            <a:spAutoFit/>
          </a:bodyPr>
          <a:lstStyle/>
          <a:p>
            <a:r>
              <a:rPr lang="en-IE" sz="3200" b="1" dirty="0">
                <a:solidFill>
                  <a:srgbClr val="F08621"/>
                </a:solidFill>
                <a:latin typeface="Arial" panose="020B0604020202020204" pitchFamily="34" charset="0"/>
              </a:rPr>
              <a:t>Why do you think sleep is important?</a:t>
            </a:r>
          </a:p>
        </p:txBody>
      </p:sp>
      <p:sp>
        <p:nvSpPr>
          <p:cNvPr id="9" name="TextBox 8">
            <a:extLst>
              <a:ext uri="{FF2B5EF4-FFF2-40B4-BE49-F238E27FC236}">
                <a16:creationId xmlns:a16="http://schemas.microsoft.com/office/drawing/2014/main" id="{CB074178-87C7-1A82-A21A-7C549CE8FB4B}"/>
              </a:ext>
            </a:extLst>
          </p:cNvPr>
          <p:cNvSpPr txBox="1"/>
          <p:nvPr/>
        </p:nvSpPr>
        <p:spPr>
          <a:xfrm>
            <a:off x="1020646" y="3429000"/>
            <a:ext cx="7158154" cy="2246769"/>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GB" sz="2800" dirty="0">
                <a:solidFill>
                  <a:schemeClr val="accent1"/>
                </a:solidFill>
                <a:latin typeface="Arial" panose="020B0604020202020204" pitchFamily="34" charset="0"/>
              </a:rPr>
              <a:t>List some reasons why </a:t>
            </a:r>
            <a:r>
              <a:rPr lang="en-GB" sz="2800" b="1" dirty="0">
                <a:solidFill>
                  <a:schemeClr val="accent1"/>
                </a:solidFill>
                <a:latin typeface="Arial" panose="020B0604020202020204" pitchFamily="34" charset="0"/>
              </a:rPr>
              <a:t>you</a:t>
            </a:r>
            <a:r>
              <a:rPr lang="en-GB" sz="2800" dirty="0">
                <a:solidFill>
                  <a:schemeClr val="accent1"/>
                </a:solidFill>
                <a:latin typeface="Arial" panose="020B0604020202020204" pitchFamily="34" charset="0"/>
              </a:rPr>
              <a:t> think sleep is important</a:t>
            </a:r>
          </a:p>
          <a:p>
            <a:pPr marL="285750" indent="-285750">
              <a:buClr>
                <a:schemeClr val="accent1"/>
              </a:buClr>
              <a:buFont typeface="Arial" panose="020B0604020202020204" pitchFamily="34" charset="0"/>
              <a:buChar char="•"/>
            </a:pPr>
            <a:r>
              <a:rPr lang="en-GB" sz="2800" dirty="0">
                <a:solidFill>
                  <a:schemeClr val="accent1"/>
                </a:solidFill>
                <a:latin typeface="Arial" panose="020B0604020202020204" pitchFamily="34" charset="0"/>
              </a:rPr>
              <a:t>Try to come up with nine</a:t>
            </a:r>
          </a:p>
          <a:p>
            <a:pPr marL="285750" indent="-285750">
              <a:buClr>
                <a:schemeClr val="accent1"/>
              </a:buClr>
              <a:buFont typeface="Arial" panose="020B0604020202020204" pitchFamily="34" charset="0"/>
              <a:buChar char="•"/>
            </a:pPr>
            <a:r>
              <a:rPr lang="en-GB" sz="2800" dirty="0">
                <a:solidFill>
                  <a:schemeClr val="accent1"/>
                </a:solidFill>
                <a:latin typeface="Arial" panose="020B0604020202020204" pitchFamily="34" charset="0"/>
              </a:rPr>
              <a:t>Put your most important one at the top and your least important at the bottom</a:t>
            </a:r>
          </a:p>
        </p:txBody>
      </p:sp>
      <p:pic>
        <p:nvPicPr>
          <p:cNvPr id="6" name="Picture 5">
            <a:extLst>
              <a:ext uri="{FF2B5EF4-FFF2-40B4-BE49-F238E27FC236}">
                <a16:creationId xmlns:a16="http://schemas.microsoft.com/office/drawing/2014/main" id="{C4FF0C5F-5351-6C29-E4B2-E93E03B8E37F}"/>
              </a:ext>
            </a:extLst>
          </p:cNvPr>
          <p:cNvPicPr>
            <a:picLocks noChangeAspect="1"/>
          </p:cNvPicPr>
          <p:nvPr/>
        </p:nvPicPr>
        <p:blipFill>
          <a:blip r:embed="rId3"/>
          <a:stretch>
            <a:fillRect/>
          </a:stretch>
        </p:blipFill>
        <p:spPr>
          <a:xfrm>
            <a:off x="10946729" y="277526"/>
            <a:ext cx="921509" cy="900000"/>
          </a:xfrm>
          <a:prstGeom prst="rect">
            <a:avLst/>
          </a:prstGeom>
        </p:spPr>
      </p:pic>
      <p:pic>
        <p:nvPicPr>
          <p:cNvPr id="12" name="Picture 11">
            <a:extLst>
              <a:ext uri="{FF2B5EF4-FFF2-40B4-BE49-F238E27FC236}">
                <a16:creationId xmlns:a16="http://schemas.microsoft.com/office/drawing/2014/main" id="{94FC36A3-7595-125C-D3A6-9899869C955F}"/>
              </a:ext>
            </a:extLst>
          </p:cNvPr>
          <p:cNvPicPr>
            <a:picLocks noChangeAspect="1"/>
          </p:cNvPicPr>
          <p:nvPr/>
        </p:nvPicPr>
        <p:blipFill>
          <a:blip r:embed="rId4"/>
          <a:stretch>
            <a:fillRect/>
          </a:stretch>
        </p:blipFill>
        <p:spPr>
          <a:xfrm>
            <a:off x="8989825" y="2824002"/>
            <a:ext cx="2181529" cy="3156628"/>
          </a:xfrm>
          <a:prstGeom prst="rect">
            <a:avLst/>
          </a:prstGeom>
          <a:ln w="28575">
            <a:solidFill>
              <a:srgbClr val="F08621"/>
            </a:solidFill>
          </a:ln>
        </p:spPr>
      </p:pic>
      <p:cxnSp>
        <p:nvCxnSpPr>
          <p:cNvPr id="5" name="Straight Connector 4">
            <a:extLst>
              <a:ext uri="{FF2B5EF4-FFF2-40B4-BE49-F238E27FC236}">
                <a16:creationId xmlns:a16="http://schemas.microsoft.com/office/drawing/2014/main" id="{7E163756-4EFD-25EA-27DD-735CEEBC4188}"/>
              </a:ext>
            </a:extLst>
          </p:cNvPr>
          <p:cNvCxnSpPr>
            <a:cxnSpLocks/>
          </p:cNvCxnSpPr>
          <p:nvPr/>
        </p:nvCxnSpPr>
        <p:spPr>
          <a:xfrm>
            <a:off x="5154864" y="3924968"/>
            <a:ext cx="529389"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3" name="Graphic 2" descr="Meeting with solid fill">
            <a:extLst>
              <a:ext uri="{FF2B5EF4-FFF2-40B4-BE49-F238E27FC236}">
                <a16:creationId xmlns:a16="http://schemas.microsoft.com/office/drawing/2014/main" id="{4F5BF73B-B1A6-7710-6B06-1AC5EDBCD8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54809" y="206345"/>
            <a:ext cx="1051560" cy="1051560"/>
          </a:xfrm>
          <a:prstGeom prst="rect">
            <a:avLst/>
          </a:prstGeom>
        </p:spPr>
      </p:pic>
    </p:spTree>
    <p:extLst>
      <p:ext uri="{BB962C8B-B14F-4D97-AF65-F5344CB8AC3E}">
        <p14:creationId xmlns:p14="http://schemas.microsoft.com/office/powerpoint/2010/main" val="1985327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b="1" dirty="0">
                <a:solidFill>
                  <a:srgbClr val="F08621"/>
                </a:solidFill>
                <a:latin typeface="Arial" panose="020B0604020202020204" pitchFamily="34" charset="0"/>
              </a:rPr>
              <a:t>Lesson review and 3-2-1 exercise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r>
              <a:rPr lang="en-IE" sz="2400" b="1" dirty="0">
                <a:solidFill>
                  <a:srgbClr val="F08621"/>
                </a:solidFill>
                <a:latin typeface="Arial" panose="020B0604020202020204" pitchFamily="34" charset="0"/>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r>
              <a:rPr lang="en-IE" sz="2400" b="1" dirty="0">
                <a:solidFill>
                  <a:srgbClr val="F08621"/>
                </a:solidFill>
                <a:latin typeface="Arial" panose="020B0604020202020204" pitchFamily="34" charset="0"/>
              </a:rPr>
              <a:t>3-2-1</a:t>
            </a:r>
          </a:p>
        </p:txBody>
      </p:sp>
      <p:sp>
        <p:nvSpPr>
          <p:cNvPr id="14" name="TextBox 13">
            <a:extLst>
              <a:ext uri="{FF2B5EF4-FFF2-40B4-BE49-F238E27FC236}">
                <a16:creationId xmlns:a16="http://schemas.microsoft.com/office/drawing/2014/main" id="{C845F006-BE38-2A38-4BA5-7BF9FE922989}"/>
              </a:ext>
            </a:extLst>
          </p:cNvPr>
          <p:cNvSpPr txBox="1"/>
          <p:nvPr/>
        </p:nvSpPr>
        <p:spPr>
          <a:xfrm>
            <a:off x="772997" y="3414934"/>
            <a:ext cx="5568263" cy="2246769"/>
          </a:xfrm>
          <a:prstGeom prst="rect">
            <a:avLst/>
          </a:prstGeom>
          <a:noFill/>
        </p:spPr>
        <p:txBody>
          <a:bodyPr wrap="square" rtlCol="0">
            <a:spAutoFit/>
          </a:bodyPr>
          <a:lstStyle/>
          <a:p>
            <a:r>
              <a:rPr lang="en-GB" sz="2000" dirty="0">
                <a:solidFill>
                  <a:schemeClr val="accent1"/>
                </a:solidFill>
                <a:latin typeface="Arial" panose="020B0604020202020204" pitchFamily="34" charset="0"/>
              </a:rPr>
              <a:t>At the end of the lesson, I now:</a:t>
            </a:r>
          </a:p>
          <a:p>
            <a:endParaRPr lang="en-GB" sz="2000" dirty="0">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Better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the importance of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Better </a:t>
            </a:r>
            <a:r>
              <a:rPr lang="en-GB" sz="2000" b="1" dirty="0">
                <a:solidFill>
                  <a:srgbClr val="F08621"/>
                </a:solidFill>
                <a:latin typeface="Arial" panose="020B0604020202020204" pitchFamily="34" charset="0"/>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the relationship between sleep and wellbeing.</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Am able to </a:t>
            </a:r>
            <a:r>
              <a:rPr lang="en-GB" sz="2000" b="1" dirty="0">
                <a:solidFill>
                  <a:srgbClr val="F08621"/>
                </a:solidFill>
                <a:latin typeface="Arial" panose="020B0604020202020204" pitchFamily="34" charset="0"/>
              </a:rPr>
              <a:t>identify</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other aspects of my life that sleep can influence.</a:t>
            </a:r>
          </a:p>
        </p:txBody>
      </p:sp>
      <p:pic>
        <p:nvPicPr>
          <p:cNvPr id="8" name="Picture 7">
            <a:extLst>
              <a:ext uri="{FF2B5EF4-FFF2-40B4-BE49-F238E27FC236}">
                <a16:creationId xmlns:a16="http://schemas.microsoft.com/office/drawing/2014/main" id="{0B23B192-FD9E-46A8-FBAE-C28D0205F0E6}"/>
              </a:ext>
            </a:extLst>
          </p:cNvPr>
          <p:cNvPicPr>
            <a:picLocks noChangeAspect="1"/>
          </p:cNvPicPr>
          <p:nvPr/>
        </p:nvPicPr>
        <p:blipFill>
          <a:blip r:embed="rId3"/>
          <a:stretch>
            <a:fillRect/>
          </a:stretch>
        </p:blipFill>
        <p:spPr>
          <a:xfrm>
            <a:off x="10946729" y="277526"/>
            <a:ext cx="921509" cy="900000"/>
          </a:xfrm>
          <a:prstGeom prst="rect">
            <a:avLst/>
          </a:prstGeom>
        </p:spPr>
      </p:pic>
      <p:sp>
        <p:nvSpPr>
          <p:cNvPr id="3" name="TextBox 2">
            <a:extLst>
              <a:ext uri="{FF2B5EF4-FFF2-40B4-BE49-F238E27FC236}">
                <a16:creationId xmlns:a16="http://schemas.microsoft.com/office/drawing/2014/main" id="{E1315AAC-505D-0084-06B2-D1C9F3D9B308}"/>
              </a:ext>
            </a:extLst>
          </p:cNvPr>
          <p:cNvSpPr txBox="1"/>
          <p:nvPr/>
        </p:nvSpPr>
        <p:spPr>
          <a:xfrm>
            <a:off x="6623737" y="3761545"/>
            <a:ext cx="5568263" cy="1631216"/>
          </a:xfrm>
          <a:prstGeom prst="rect">
            <a:avLst/>
          </a:prstGeom>
          <a:noFill/>
        </p:spPr>
        <p:txBody>
          <a:bodyPr wrap="square" rtlCol="0">
            <a:spAutoFit/>
          </a:bodyPr>
          <a:lstStyle/>
          <a:p>
            <a:pPr marL="182563" indent="-182563">
              <a:buClr>
                <a:schemeClr val="accent1"/>
              </a:buClr>
              <a:buFont typeface="Arial" panose="020B0604020202020204" pitchFamily="34" charset="0"/>
              <a:buChar char="•"/>
            </a:pPr>
            <a:r>
              <a:rPr lang="en-GB" sz="2000" b="1" dirty="0">
                <a:solidFill>
                  <a:srgbClr val="F08621"/>
                </a:solidFill>
                <a:latin typeface="Arial" panose="020B0604020202020204" pitchFamily="34" charset="0"/>
              </a:rPr>
              <a:t>Three</a:t>
            </a:r>
            <a:r>
              <a:rPr lang="en-GB" sz="2000" dirty="0">
                <a:solidFill>
                  <a:schemeClr val="accent1"/>
                </a:solidFill>
                <a:latin typeface="Arial" panose="020B0604020202020204" pitchFamily="34" charset="0"/>
              </a:rPr>
              <a:t> things I learned today.</a:t>
            </a:r>
          </a:p>
          <a:p>
            <a:pPr marL="182563" indent="-182563">
              <a:buClr>
                <a:schemeClr val="accent1"/>
              </a:buClr>
              <a:buFont typeface="Arial" panose="020B0604020202020204" pitchFamily="34" charset="0"/>
              <a:buChar char="•"/>
            </a:pPr>
            <a:endParaRPr lang="en-GB" sz="2000" dirty="0">
              <a:solidFill>
                <a:schemeClr val="accent1"/>
              </a:solidFill>
              <a:latin typeface="Arial" panose="020B0604020202020204" pitchFamily="34" charset="0"/>
            </a:endParaRPr>
          </a:p>
          <a:p>
            <a:pPr marL="182563" indent="-182563">
              <a:buClr>
                <a:schemeClr val="accent1"/>
              </a:buClr>
              <a:buFont typeface="Arial" panose="020B0604020202020204" pitchFamily="34" charset="0"/>
              <a:buChar char="•"/>
            </a:pPr>
            <a:r>
              <a:rPr lang="en-GB" sz="2000" b="1" dirty="0">
                <a:solidFill>
                  <a:srgbClr val="F08621"/>
                </a:solidFill>
                <a:latin typeface="Arial" panose="020B0604020202020204" pitchFamily="34" charset="0"/>
              </a:rPr>
              <a:t>Two</a:t>
            </a:r>
            <a:r>
              <a:rPr lang="en-GB" sz="2000" dirty="0">
                <a:solidFill>
                  <a:schemeClr val="accent1"/>
                </a:solidFill>
                <a:latin typeface="Arial" panose="020B0604020202020204" pitchFamily="34" charset="0"/>
              </a:rPr>
              <a:t> Things I found interesting?</a:t>
            </a:r>
            <a:br>
              <a:rPr lang="en-GB" sz="2000" dirty="0">
                <a:solidFill>
                  <a:schemeClr val="accent1"/>
                </a:solidFill>
                <a:latin typeface="Arial" panose="020B0604020202020204" pitchFamily="34" charset="0"/>
              </a:rPr>
            </a:br>
            <a:endParaRPr lang="en-IE" sz="2000" dirty="0">
              <a:solidFill>
                <a:schemeClr val="accent1"/>
              </a:solidFill>
              <a:latin typeface="Arial" panose="020B0604020202020204" pitchFamily="34" charset="0"/>
            </a:endParaRPr>
          </a:p>
          <a:p>
            <a:pPr marL="182563" indent="-182563">
              <a:buClr>
                <a:schemeClr val="accent1"/>
              </a:buClr>
              <a:buFont typeface="Arial" panose="020B0604020202020204" pitchFamily="34" charset="0"/>
              <a:buChar char="•"/>
            </a:pPr>
            <a:r>
              <a:rPr lang="en-GB" sz="2000" b="1" dirty="0">
                <a:solidFill>
                  <a:srgbClr val="F08621"/>
                </a:solidFill>
                <a:latin typeface="Arial" panose="020B0604020202020204" pitchFamily="34" charset="0"/>
              </a:rPr>
              <a:t>One</a:t>
            </a:r>
            <a:r>
              <a:rPr lang="en-GB" sz="2000" dirty="0">
                <a:solidFill>
                  <a:schemeClr val="accent1"/>
                </a:solidFill>
                <a:latin typeface="Arial" panose="020B0604020202020204" pitchFamily="34" charset="0"/>
              </a:rPr>
              <a:t> question I still have?</a:t>
            </a:r>
          </a:p>
        </p:txBody>
      </p:sp>
    </p:spTree>
    <p:extLst>
      <p:ext uri="{BB962C8B-B14F-4D97-AF65-F5344CB8AC3E}">
        <p14:creationId xmlns:p14="http://schemas.microsoft.com/office/powerpoint/2010/main" val="4122351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itle 1">
            <a:extLst>
              <a:ext uri="{FF2B5EF4-FFF2-40B4-BE49-F238E27FC236}">
                <a16:creationId xmlns:a16="http://schemas.microsoft.com/office/drawing/2014/main" id="{23A9F704-EDF0-1634-B936-C86CA0DC154B}"/>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b="1" dirty="0">
                <a:solidFill>
                  <a:srgbClr val="F08621"/>
                </a:solidFill>
                <a:latin typeface="Arial" panose="020B0604020202020204" pitchFamily="34" charset="0"/>
              </a:rPr>
              <a:t>Homework – Sleep questionnaire</a:t>
            </a:r>
          </a:p>
        </p:txBody>
      </p:sp>
      <p:pic>
        <p:nvPicPr>
          <p:cNvPr id="9" name="Picture 8">
            <a:extLst>
              <a:ext uri="{FF2B5EF4-FFF2-40B4-BE49-F238E27FC236}">
                <a16:creationId xmlns:a16="http://schemas.microsoft.com/office/drawing/2014/main" id="{31B74868-6A62-757A-D961-9E399834CA72}"/>
              </a:ext>
            </a:extLst>
          </p:cNvPr>
          <p:cNvPicPr>
            <a:picLocks noChangeAspect="1"/>
          </p:cNvPicPr>
          <p:nvPr/>
        </p:nvPicPr>
        <p:blipFill>
          <a:blip r:embed="rId3"/>
          <a:stretch>
            <a:fillRect/>
          </a:stretch>
        </p:blipFill>
        <p:spPr>
          <a:xfrm>
            <a:off x="2727637" y="2560320"/>
            <a:ext cx="6736726" cy="3657600"/>
          </a:xfrm>
          <a:prstGeom prst="rect">
            <a:avLst/>
          </a:prstGeom>
        </p:spPr>
      </p:pic>
      <p:pic>
        <p:nvPicPr>
          <p:cNvPr id="4" name="Picture 3">
            <a:extLst>
              <a:ext uri="{FF2B5EF4-FFF2-40B4-BE49-F238E27FC236}">
                <a16:creationId xmlns:a16="http://schemas.microsoft.com/office/drawing/2014/main" id="{8346D51B-B40B-40EF-0574-9DCA1E16B656}"/>
              </a:ext>
            </a:extLst>
          </p:cNvPr>
          <p:cNvPicPr>
            <a:picLocks noChangeAspect="1"/>
          </p:cNvPicPr>
          <p:nvPr/>
        </p:nvPicPr>
        <p:blipFill>
          <a:blip r:embed="rId4"/>
          <a:stretch>
            <a:fillRect/>
          </a:stretch>
        </p:blipFill>
        <p:spPr>
          <a:xfrm>
            <a:off x="10946729" y="277526"/>
            <a:ext cx="921509" cy="900000"/>
          </a:xfrm>
          <a:prstGeom prst="rect">
            <a:avLst/>
          </a:prstGeom>
        </p:spPr>
      </p:pic>
    </p:spTree>
    <p:extLst>
      <p:ext uri="{BB962C8B-B14F-4D97-AF65-F5344CB8AC3E}">
        <p14:creationId xmlns:p14="http://schemas.microsoft.com/office/powerpoint/2010/main" val="400857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introduction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Wellbeing indicators</a:t>
            </a:r>
          </a:p>
        </p:txBody>
      </p:sp>
      <p:pic>
        <p:nvPicPr>
          <p:cNvPr id="10" name="Picture 9">
            <a:extLst>
              <a:ext uri="{FF2B5EF4-FFF2-40B4-BE49-F238E27FC236}">
                <a16:creationId xmlns:a16="http://schemas.microsoft.com/office/drawing/2014/main" id="{34BCDE2E-FA96-7162-79FE-B87590206E32}"/>
              </a:ext>
            </a:extLst>
          </p:cNvPr>
          <p:cNvPicPr>
            <a:picLocks noChangeAspect="1"/>
          </p:cNvPicPr>
          <p:nvPr/>
        </p:nvPicPr>
        <p:blipFill>
          <a:blip r:embed="rId3"/>
          <a:stretch>
            <a:fillRect/>
          </a:stretch>
        </p:blipFill>
        <p:spPr>
          <a:xfrm>
            <a:off x="6598256" y="3577222"/>
            <a:ext cx="2529370" cy="461665"/>
          </a:xfrm>
          <a:prstGeom prst="rect">
            <a:avLst/>
          </a:prstGeom>
        </p:spPr>
      </p:pic>
      <p:pic>
        <p:nvPicPr>
          <p:cNvPr id="11" name="Picture 10">
            <a:extLst>
              <a:ext uri="{FF2B5EF4-FFF2-40B4-BE49-F238E27FC236}">
                <a16:creationId xmlns:a16="http://schemas.microsoft.com/office/drawing/2014/main" id="{645F1532-7E76-D874-B1C5-424A05317276}"/>
              </a:ext>
            </a:extLst>
          </p:cNvPr>
          <p:cNvPicPr>
            <a:picLocks noChangeAspect="1"/>
          </p:cNvPicPr>
          <p:nvPr/>
        </p:nvPicPr>
        <p:blipFill>
          <a:blip r:embed="rId4"/>
          <a:stretch>
            <a:fillRect/>
          </a:stretch>
        </p:blipFill>
        <p:spPr>
          <a:xfrm>
            <a:off x="6630232" y="4364039"/>
            <a:ext cx="2296906" cy="461665"/>
          </a:xfrm>
          <a:prstGeom prst="rect">
            <a:avLst/>
          </a:prstGeom>
        </p:spPr>
      </p:pic>
      <p:pic>
        <p:nvPicPr>
          <p:cNvPr id="12" name="Picture 11">
            <a:extLst>
              <a:ext uri="{FF2B5EF4-FFF2-40B4-BE49-F238E27FC236}">
                <a16:creationId xmlns:a16="http://schemas.microsoft.com/office/drawing/2014/main" id="{138E6667-6905-43FA-D0EF-6C8800D7967A}"/>
              </a:ext>
            </a:extLst>
          </p:cNvPr>
          <p:cNvPicPr>
            <a:picLocks noChangeAspect="1"/>
          </p:cNvPicPr>
          <p:nvPr/>
        </p:nvPicPr>
        <p:blipFill>
          <a:blip r:embed="rId5"/>
          <a:stretch>
            <a:fillRect/>
          </a:stretch>
        </p:blipFill>
        <p:spPr>
          <a:xfrm>
            <a:off x="9308141" y="3976223"/>
            <a:ext cx="2159059" cy="461665"/>
          </a:xfrm>
          <a:prstGeom prst="rect">
            <a:avLst/>
          </a:prstGeom>
        </p:spPr>
      </p:pic>
      <p:pic>
        <p:nvPicPr>
          <p:cNvPr id="13" name="Picture 12">
            <a:extLst>
              <a:ext uri="{FF2B5EF4-FFF2-40B4-BE49-F238E27FC236}">
                <a16:creationId xmlns:a16="http://schemas.microsoft.com/office/drawing/2014/main" id="{26988C73-5630-215D-1907-12504836AFB1}"/>
              </a:ext>
            </a:extLst>
          </p:cNvPr>
          <p:cNvPicPr>
            <a:picLocks noChangeAspect="1"/>
          </p:cNvPicPr>
          <p:nvPr/>
        </p:nvPicPr>
        <p:blipFill>
          <a:blip r:embed="rId6"/>
          <a:stretch>
            <a:fillRect/>
          </a:stretch>
        </p:blipFill>
        <p:spPr>
          <a:xfrm>
            <a:off x="9308141" y="4717402"/>
            <a:ext cx="2301800" cy="461665"/>
          </a:xfrm>
          <a:prstGeom prst="rect">
            <a:avLst/>
          </a:prstGeom>
        </p:spPr>
      </p:pic>
      <p:sp>
        <p:nvSpPr>
          <p:cNvPr id="14" name="TextBox 13">
            <a:extLst>
              <a:ext uri="{FF2B5EF4-FFF2-40B4-BE49-F238E27FC236}">
                <a16:creationId xmlns:a16="http://schemas.microsoft.com/office/drawing/2014/main" id="{C845F006-BE38-2A38-4BA5-7BF9FE922989}"/>
              </a:ext>
            </a:extLst>
          </p:cNvPr>
          <p:cNvSpPr txBox="1"/>
          <p:nvPr/>
        </p:nvSpPr>
        <p:spPr>
          <a:xfrm>
            <a:off x="641021" y="3429000"/>
            <a:ext cx="5489429"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By the end of the lesson, we will: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Better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the importance of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Better </a:t>
            </a:r>
            <a:r>
              <a:rPr lang="en-GB" sz="2000" b="1" dirty="0">
                <a:solidFill>
                  <a:srgbClr val="F08621"/>
                </a:solidFill>
                <a:latin typeface="Arial" panose="020B0604020202020204" pitchFamily="34" charset="0"/>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the relationship between sleep and wellbeing.</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 able to </a:t>
            </a:r>
            <a:r>
              <a:rPr lang="en-GB" sz="2000" b="1" dirty="0">
                <a:solidFill>
                  <a:srgbClr val="F08621"/>
                </a:solidFill>
                <a:latin typeface="Arial" panose="020B0604020202020204" pitchFamily="34" charset="0"/>
              </a:rPr>
              <a:t>identify</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other aspects of our lives that sleep can influence.</a:t>
            </a:r>
          </a:p>
        </p:txBody>
      </p:sp>
      <p:pic>
        <p:nvPicPr>
          <p:cNvPr id="15" name="Picture 14">
            <a:extLst>
              <a:ext uri="{FF2B5EF4-FFF2-40B4-BE49-F238E27FC236}">
                <a16:creationId xmlns:a16="http://schemas.microsoft.com/office/drawing/2014/main" id="{51975EA2-CAC5-BC66-EE8F-E1C25AE0FD8C}"/>
              </a:ext>
            </a:extLst>
          </p:cNvPr>
          <p:cNvPicPr>
            <a:picLocks noChangeAspect="1"/>
          </p:cNvPicPr>
          <p:nvPr/>
        </p:nvPicPr>
        <p:blipFill>
          <a:blip r:embed="rId7"/>
          <a:stretch>
            <a:fillRect/>
          </a:stretch>
        </p:blipFill>
        <p:spPr>
          <a:xfrm>
            <a:off x="6630232" y="5094775"/>
            <a:ext cx="1613381" cy="461665"/>
          </a:xfrm>
          <a:prstGeom prst="rect">
            <a:avLst/>
          </a:prstGeom>
        </p:spPr>
      </p:pic>
      <p:pic>
        <p:nvPicPr>
          <p:cNvPr id="3" name="Graphic 2" descr="Teacher with solid fill">
            <a:extLst>
              <a:ext uri="{FF2B5EF4-FFF2-40B4-BE49-F238E27FC236}">
                <a16:creationId xmlns:a16="http://schemas.microsoft.com/office/drawing/2014/main" id="{939C830D-C391-4921-4E9B-38F788D9BC4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1703725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b="1" dirty="0">
                <a:solidFill>
                  <a:srgbClr val="F08621"/>
                </a:solidFill>
                <a:latin typeface="Arial" panose="020B0604020202020204" pitchFamily="34" charset="0"/>
              </a:rPr>
              <a:t>Lesson introduction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1" y="2634792"/>
            <a:ext cx="9046317" cy="646331"/>
          </a:xfrm>
          <a:prstGeom prst="rect">
            <a:avLst/>
          </a:prstGeom>
          <a:noFill/>
        </p:spPr>
        <p:txBody>
          <a:bodyPr wrap="square" rtlCol="0">
            <a:spAutoFit/>
          </a:bodyPr>
          <a:lstStyle/>
          <a:p>
            <a:r>
              <a:rPr lang="en-IE" sz="3600" b="1" dirty="0">
                <a:solidFill>
                  <a:schemeClr val="accent1"/>
                </a:solidFill>
                <a:latin typeface="Arial" panose="020B0604020202020204" pitchFamily="34" charset="0"/>
              </a:rPr>
              <a:t>The importance of sleep – short video </a:t>
            </a:r>
          </a:p>
        </p:txBody>
      </p:sp>
      <p:pic>
        <p:nvPicPr>
          <p:cNvPr id="3" name="Picture 2">
            <a:hlinkClick r:id="rId3"/>
            <a:extLst>
              <a:ext uri="{FF2B5EF4-FFF2-40B4-BE49-F238E27FC236}">
                <a16:creationId xmlns:a16="http://schemas.microsoft.com/office/drawing/2014/main" id="{07869DDC-0290-809F-455D-6E7BBB9AE8F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977382" y="3830744"/>
            <a:ext cx="2237236" cy="1578867"/>
          </a:xfrm>
          <a:prstGeom prst="rect">
            <a:avLst/>
          </a:prstGeom>
        </p:spPr>
      </p:pic>
      <p:pic>
        <p:nvPicPr>
          <p:cNvPr id="8" name="Graphic 7" descr="Presentation with media with solid fill">
            <a:extLst>
              <a:ext uri="{FF2B5EF4-FFF2-40B4-BE49-F238E27FC236}">
                <a16:creationId xmlns:a16="http://schemas.microsoft.com/office/drawing/2014/main" id="{08864840-383F-F734-0CB0-D405F213AB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83157" y="291029"/>
            <a:ext cx="914400" cy="914400"/>
          </a:xfrm>
          <a:prstGeom prst="rect">
            <a:avLst/>
          </a:prstGeom>
        </p:spPr>
      </p:pic>
    </p:spTree>
    <p:extLst>
      <p:ext uri="{BB962C8B-B14F-4D97-AF65-F5344CB8AC3E}">
        <p14:creationId xmlns:p14="http://schemas.microsoft.com/office/powerpoint/2010/main" val="241063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Discussion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1" y="2634792"/>
            <a:ext cx="11002339" cy="3970318"/>
          </a:xfrm>
          <a:prstGeom prst="rect">
            <a:avLst/>
          </a:prstGeom>
          <a:noFill/>
        </p:spPr>
        <p:txBody>
          <a:bodyPr wrap="square" rtlCol="0">
            <a:spAutoFit/>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IE"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So, w</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hat do we think, is sleep important?</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3600" b="1" dirty="0">
              <a:solidFill>
                <a:schemeClr val="accent1"/>
              </a:solidFill>
              <a:latin typeface="Arial" panose="020B0604020202020204" pitchFamily="34" charset="0"/>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Why is it important?			</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Are there more reasons why than the ones mentioned in the video?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36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p:txBody>
      </p:sp>
      <p:pic>
        <p:nvPicPr>
          <p:cNvPr id="7" name="Graphic 6" descr="Meeting with solid fill">
            <a:extLst>
              <a:ext uri="{FF2B5EF4-FFF2-40B4-BE49-F238E27FC236}">
                <a16:creationId xmlns:a16="http://schemas.microsoft.com/office/drawing/2014/main" id="{8DF54678-57F5-99B4-E1D9-4D7DBF4C43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29925" y="179347"/>
            <a:ext cx="1051560" cy="1051560"/>
          </a:xfrm>
          <a:prstGeom prst="rect">
            <a:avLst/>
          </a:prstGeom>
        </p:spPr>
      </p:pic>
    </p:spTree>
    <p:extLst>
      <p:ext uri="{BB962C8B-B14F-4D97-AF65-F5344CB8AC3E}">
        <p14:creationId xmlns:p14="http://schemas.microsoft.com/office/powerpoint/2010/main" val="3717825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Some reasons why sleep is important</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So why is sleep so important?</a:t>
            </a:r>
          </a:p>
        </p:txBody>
      </p:sp>
      <p:sp>
        <p:nvSpPr>
          <p:cNvPr id="3" name="TextBox 2">
            <a:extLst>
              <a:ext uri="{FF2B5EF4-FFF2-40B4-BE49-F238E27FC236}">
                <a16:creationId xmlns:a16="http://schemas.microsoft.com/office/drawing/2014/main" id="{77498DAA-F456-558B-1C57-7925E4039B19}"/>
              </a:ext>
            </a:extLst>
          </p:cNvPr>
          <p:cNvSpPr txBox="1"/>
          <p:nvPr/>
        </p:nvSpPr>
        <p:spPr>
          <a:xfrm>
            <a:off x="793423" y="3320709"/>
            <a:ext cx="314247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Learning</a:t>
            </a:r>
          </a:p>
        </p:txBody>
      </p:sp>
      <p:sp>
        <p:nvSpPr>
          <p:cNvPr id="5" name="TextBox 4">
            <a:extLst>
              <a:ext uri="{FF2B5EF4-FFF2-40B4-BE49-F238E27FC236}">
                <a16:creationId xmlns:a16="http://schemas.microsoft.com/office/drawing/2014/main" id="{C0380B26-45A9-DFED-DD5F-0ACD19BACD84}"/>
              </a:ext>
            </a:extLst>
          </p:cNvPr>
          <p:cNvSpPr txBox="1"/>
          <p:nvPr/>
        </p:nvSpPr>
        <p:spPr>
          <a:xfrm>
            <a:off x="3935897" y="3341627"/>
            <a:ext cx="3600611"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Emotional wellbeing</a:t>
            </a:r>
            <a:endParaRPr kumimoji="0" lang="en-IE"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24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28DC8602-9C02-457E-2CDC-63E26DEC219A}"/>
              </a:ext>
            </a:extLst>
          </p:cNvPr>
          <p:cNvSpPr txBox="1"/>
          <p:nvPr/>
        </p:nvSpPr>
        <p:spPr>
          <a:xfrm>
            <a:off x="8103705" y="3320709"/>
            <a:ext cx="329487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Physical wellbeing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24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p:txBody>
      </p:sp>
      <p:sp>
        <p:nvSpPr>
          <p:cNvPr id="10" name="TextBox 9">
            <a:extLst>
              <a:ext uri="{FF2B5EF4-FFF2-40B4-BE49-F238E27FC236}">
                <a16:creationId xmlns:a16="http://schemas.microsoft.com/office/drawing/2014/main" id="{5BBA5267-A7B9-37B5-CEFD-18F212CCDE15}"/>
              </a:ext>
            </a:extLst>
          </p:cNvPr>
          <p:cNvSpPr txBox="1"/>
          <p:nvPr/>
        </p:nvSpPr>
        <p:spPr>
          <a:xfrm>
            <a:off x="793423" y="3895887"/>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Retaining information</a:t>
            </a:r>
          </a:p>
        </p:txBody>
      </p:sp>
      <p:sp>
        <p:nvSpPr>
          <p:cNvPr id="11" name="TextBox 10">
            <a:extLst>
              <a:ext uri="{FF2B5EF4-FFF2-40B4-BE49-F238E27FC236}">
                <a16:creationId xmlns:a16="http://schemas.microsoft.com/office/drawing/2014/main" id="{67E2621A-066E-82F7-801D-1485002EABFB}"/>
              </a:ext>
            </a:extLst>
          </p:cNvPr>
          <p:cNvSpPr txBox="1"/>
          <p:nvPr/>
        </p:nvSpPr>
        <p:spPr>
          <a:xfrm>
            <a:off x="793423" y="4356257"/>
            <a:ext cx="360061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Memory consolidation</a:t>
            </a:r>
          </a:p>
        </p:txBody>
      </p:sp>
      <p:sp>
        <p:nvSpPr>
          <p:cNvPr id="12" name="TextBox 11">
            <a:extLst>
              <a:ext uri="{FF2B5EF4-FFF2-40B4-BE49-F238E27FC236}">
                <a16:creationId xmlns:a16="http://schemas.microsoft.com/office/drawing/2014/main" id="{7BC9A0B8-9324-01B6-487A-E9954E7490B2}"/>
              </a:ext>
            </a:extLst>
          </p:cNvPr>
          <p:cNvSpPr txBox="1"/>
          <p:nvPr/>
        </p:nvSpPr>
        <p:spPr>
          <a:xfrm>
            <a:off x="793423" y="4816627"/>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Problem solving</a:t>
            </a:r>
          </a:p>
        </p:txBody>
      </p:sp>
      <p:sp>
        <p:nvSpPr>
          <p:cNvPr id="13" name="TextBox 12">
            <a:extLst>
              <a:ext uri="{FF2B5EF4-FFF2-40B4-BE49-F238E27FC236}">
                <a16:creationId xmlns:a16="http://schemas.microsoft.com/office/drawing/2014/main" id="{5D202729-DA20-8F74-BB1D-D530E941AD27}"/>
              </a:ext>
            </a:extLst>
          </p:cNvPr>
          <p:cNvSpPr txBox="1"/>
          <p:nvPr/>
        </p:nvSpPr>
        <p:spPr>
          <a:xfrm>
            <a:off x="793423" y="5276997"/>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Reasoning</a:t>
            </a:r>
          </a:p>
        </p:txBody>
      </p:sp>
      <p:sp>
        <p:nvSpPr>
          <p:cNvPr id="14" name="TextBox 13">
            <a:extLst>
              <a:ext uri="{FF2B5EF4-FFF2-40B4-BE49-F238E27FC236}">
                <a16:creationId xmlns:a16="http://schemas.microsoft.com/office/drawing/2014/main" id="{6054FD93-DE43-6A2F-E44B-E05A1467731F}"/>
              </a:ext>
            </a:extLst>
          </p:cNvPr>
          <p:cNvSpPr txBox="1"/>
          <p:nvPr/>
        </p:nvSpPr>
        <p:spPr>
          <a:xfrm>
            <a:off x="793423" y="5737368"/>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Recall</a:t>
            </a:r>
            <a:r>
              <a:rPr lang="en-IE" sz="1600" dirty="0">
                <a:solidFill>
                  <a:srgbClr val="F08621"/>
                </a:solidFill>
                <a:latin typeface="Arial" panose="020B0604020202020204" pitchFamily="34" charset="0"/>
              </a:rPr>
              <a:t> &amp; creativity</a:t>
            </a:r>
            <a:endPar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p:txBody>
      </p:sp>
      <p:sp>
        <p:nvSpPr>
          <p:cNvPr id="15" name="TextBox 14">
            <a:extLst>
              <a:ext uri="{FF2B5EF4-FFF2-40B4-BE49-F238E27FC236}">
                <a16:creationId xmlns:a16="http://schemas.microsoft.com/office/drawing/2014/main" id="{8A78F27C-E6AF-A8DB-1B3D-A17F1B81164F}"/>
              </a:ext>
            </a:extLst>
          </p:cNvPr>
          <p:cNvSpPr txBox="1"/>
          <p:nvPr/>
        </p:nvSpPr>
        <p:spPr>
          <a:xfrm>
            <a:off x="3935897" y="3874698"/>
            <a:ext cx="346809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Regulating mood and emotions</a:t>
            </a:r>
            <a:endPar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p:txBody>
      </p:sp>
      <p:sp>
        <p:nvSpPr>
          <p:cNvPr id="17" name="TextBox 16">
            <a:extLst>
              <a:ext uri="{FF2B5EF4-FFF2-40B4-BE49-F238E27FC236}">
                <a16:creationId xmlns:a16="http://schemas.microsoft.com/office/drawing/2014/main" id="{4FC2B171-3FAD-95B7-2E93-DB49F9ECE8DF}"/>
              </a:ext>
            </a:extLst>
          </p:cNvPr>
          <p:cNvSpPr txBox="1"/>
          <p:nvPr/>
        </p:nvSpPr>
        <p:spPr>
          <a:xfrm>
            <a:off x="3935897" y="4335068"/>
            <a:ext cx="360061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Anger and irritation</a:t>
            </a:r>
          </a:p>
        </p:txBody>
      </p:sp>
      <p:sp>
        <p:nvSpPr>
          <p:cNvPr id="18" name="TextBox 17">
            <a:extLst>
              <a:ext uri="{FF2B5EF4-FFF2-40B4-BE49-F238E27FC236}">
                <a16:creationId xmlns:a16="http://schemas.microsoft.com/office/drawing/2014/main" id="{47782133-D145-C3D7-F29E-2D2FCB0EF849}"/>
              </a:ext>
            </a:extLst>
          </p:cNvPr>
          <p:cNvSpPr txBox="1"/>
          <p:nvPr/>
        </p:nvSpPr>
        <p:spPr>
          <a:xfrm>
            <a:off x="3935897" y="4795438"/>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A</a:t>
            </a:r>
            <a:r>
              <a:rPr kumimoji="0" lang="en-IE" sz="1600" b="0" i="0" u="none" strike="noStrike" kern="1200" cap="none" spc="0" normalizeH="0" baseline="0" noProof="0" dirty="0" err="1">
                <a:ln>
                  <a:noFill/>
                </a:ln>
                <a:solidFill>
                  <a:srgbClr val="F08621"/>
                </a:solidFill>
                <a:effectLst/>
                <a:uLnTx/>
                <a:uFillTx/>
                <a:latin typeface="Arial" panose="020B0604020202020204" pitchFamily="34" charset="0"/>
                <a:ea typeface="+mn-ea"/>
                <a:cs typeface="+mn-cs"/>
              </a:rPr>
              <a:t>bility</a:t>
            </a: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 to cope</a:t>
            </a:r>
          </a:p>
        </p:txBody>
      </p:sp>
      <p:sp>
        <p:nvSpPr>
          <p:cNvPr id="19" name="TextBox 18">
            <a:extLst>
              <a:ext uri="{FF2B5EF4-FFF2-40B4-BE49-F238E27FC236}">
                <a16:creationId xmlns:a16="http://schemas.microsoft.com/office/drawing/2014/main" id="{02E41E17-18C9-6B8F-8E60-F3CE329BE1EA}"/>
              </a:ext>
            </a:extLst>
          </p:cNvPr>
          <p:cNvSpPr txBox="1"/>
          <p:nvPr/>
        </p:nvSpPr>
        <p:spPr>
          <a:xfrm>
            <a:off x="3935896" y="5255808"/>
            <a:ext cx="393348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Self confidence and self-esteem</a:t>
            </a:r>
          </a:p>
        </p:txBody>
      </p:sp>
      <p:sp>
        <p:nvSpPr>
          <p:cNvPr id="20" name="TextBox 19">
            <a:extLst>
              <a:ext uri="{FF2B5EF4-FFF2-40B4-BE49-F238E27FC236}">
                <a16:creationId xmlns:a16="http://schemas.microsoft.com/office/drawing/2014/main" id="{E0ED89EE-4A5F-F9C5-256A-C17C9E87357E}"/>
              </a:ext>
            </a:extLst>
          </p:cNvPr>
          <p:cNvSpPr txBox="1"/>
          <p:nvPr/>
        </p:nvSpPr>
        <p:spPr>
          <a:xfrm>
            <a:off x="3935897" y="5716179"/>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Stress</a:t>
            </a:r>
          </a:p>
        </p:txBody>
      </p:sp>
      <p:sp>
        <p:nvSpPr>
          <p:cNvPr id="21" name="TextBox 20">
            <a:extLst>
              <a:ext uri="{FF2B5EF4-FFF2-40B4-BE49-F238E27FC236}">
                <a16:creationId xmlns:a16="http://schemas.microsoft.com/office/drawing/2014/main" id="{D33B986B-D61B-E744-49C9-35CB4F124005}"/>
              </a:ext>
            </a:extLst>
          </p:cNvPr>
          <p:cNvSpPr txBox="1"/>
          <p:nvPr/>
        </p:nvSpPr>
        <p:spPr>
          <a:xfrm>
            <a:off x="8103705" y="3824114"/>
            <a:ext cx="314247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Growth</a:t>
            </a:r>
            <a:endPar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p:txBody>
      </p:sp>
      <p:sp>
        <p:nvSpPr>
          <p:cNvPr id="22" name="TextBox 21">
            <a:extLst>
              <a:ext uri="{FF2B5EF4-FFF2-40B4-BE49-F238E27FC236}">
                <a16:creationId xmlns:a16="http://schemas.microsoft.com/office/drawing/2014/main" id="{379641B5-B628-3A7A-12AF-22C0D8B2990F}"/>
              </a:ext>
            </a:extLst>
          </p:cNvPr>
          <p:cNvSpPr txBox="1"/>
          <p:nvPr/>
        </p:nvSpPr>
        <p:spPr>
          <a:xfrm>
            <a:off x="8103705" y="4284484"/>
            <a:ext cx="360061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Builds muscle mass and strength</a:t>
            </a:r>
          </a:p>
        </p:txBody>
      </p:sp>
      <p:sp>
        <p:nvSpPr>
          <p:cNvPr id="23" name="TextBox 22">
            <a:extLst>
              <a:ext uri="{FF2B5EF4-FFF2-40B4-BE49-F238E27FC236}">
                <a16:creationId xmlns:a16="http://schemas.microsoft.com/office/drawing/2014/main" id="{53C22519-78B8-CE18-A715-EA38A501FCDB}"/>
              </a:ext>
            </a:extLst>
          </p:cNvPr>
          <p:cNvSpPr txBox="1"/>
          <p:nvPr/>
        </p:nvSpPr>
        <p:spPr>
          <a:xfrm>
            <a:off x="8103704" y="4744854"/>
            <a:ext cx="346809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Strengthens our immune</a:t>
            </a:r>
            <a:r>
              <a:rPr kumimoji="0" lang="en-GB" sz="1600" b="0" i="0" u="none" strike="noStrike" kern="1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en-GB"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system</a:t>
            </a:r>
            <a:endPar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p:txBody>
      </p:sp>
      <p:sp>
        <p:nvSpPr>
          <p:cNvPr id="24" name="TextBox 23">
            <a:extLst>
              <a:ext uri="{FF2B5EF4-FFF2-40B4-BE49-F238E27FC236}">
                <a16:creationId xmlns:a16="http://schemas.microsoft.com/office/drawing/2014/main" id="{F61637C1-5976-20A5-8B01-C9B9A51425E0}"/>
              </a:ext>
            </a:extLst>
          </p:cNvPr>
          <p:cNvSpPr txBox="1"/>
          <p:nvPr/>
        </p:nvSpPr>
        <p:spPr>
          <a:xfrm>
            <a:off x="8103704" y="5205224"/>
            <a:ext cx="393348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Weight regulation</a:t>
            </a:r>
          </a:p>
        </p:txBody>
      </p:sp>
      <p:sp>
        <p:nvSpPr>
          <p:cNvPr id="25" name="TextBox 24">
            <a:extLst>
              <a:ext uri="{FF2B5EF4-FFF2-40B4-BE49-F238E27FC236}">
                <a16:creationId xmlns:a16="http://schemas.microsoft.com/office/drawing/2014/main" id="{BB2E391E-3F28-0310-AA76-8D1C8AA66FE2}"/>
              </a:ext>
            </a:extLst>
          </p:cNvPr>
          <p:cNvSpPr txBox="1"/>
          <p:nvPr/>
        </p:nvSpPr>
        <p:spPr>
          <a:xfrm>
            <a:off x="8103704" y="5665595"/>
            <a:ext cx="382505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6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Promotes healing and cell repair</a:t>
            </a:r>
          </a:p>
        </p:txBody>
      </p:sp>
      <p:pic>
        <p:nvPicPr>
          <p:cNvPr id="9" name="Graphic 8" descr="Teacher with solid fill">
            <a:extLst>
              <a:ext uri="{FF2B5EF4-FFF2-40B4-BE49-F238E27FC236}">
                <a16:creationId xmlns:a16="http://schemas.microsoft.com/office/drawing/2014/main" id="{E492BDAC-591B-A2B3-43A1-42E0B43409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219709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1DC3FE-FABF-155C-3316-5DB52DF7D582}"/>
              </a:ext>
            </a:extLst>
          </p:cNvPr>
          <p:cNvPicPr>
            <a:picLocks/>
          </p:cNvPicPr>
          <p:nvPr/>
        </p:nvPicPr>
        <p:blipFill>
          <a:blip r:embed="rId3"/>
          <a:stretch>
            <a:fillRect/>
          </a:stretch>
        </p:blipFill>
        <p:spPr>
          <a:xfrm>
            <a:off x="0" y="0"/>
            <a:ext cx="12193200" cy="6858000"/>
          </a:xfrm>
          <a:prstGeom prst="rect">
            <a:avLst/>
          </a:prstGeom>
          <a:ln w="28575">
            <a:solidFill>
              <a:srgbClr val="F08621"/>
            </a:solidFill>
          </a:ln>
        </p:spPr>
      </p:pic>
      <p:pic>
        <p:nvPicPr>
          <p:cNvPr id="3" name="Picture 2" descr="A logo with colorful text&#10;&#10;Description automatically generated">
            <a:extLst>
              <a:ext uri="{FF2B5EF4-FFF2-40B4-BE49-F238E27FC236}">
                <a16:creationId xmlns:a16="http://schemas.microsoft.com/office/drawing/2014/main" id="{C812839E-5043-BC1D-3BB8-9F4396A9AA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pic>
        <p:nvPicPr>
          <p:cNvPr id="8" name="Graphic 7" descr="Teacher with solid fill">
            <a:extLst>
              <a:ext uri="{FF2B5EF4-FFF2-40B4-BE49-F238E27FC236}">
                <a16:creationId xmlns:a16="http://schemas.microsoft.com/office/drawing/2014/main" id="{936F93F5-D37F-EF4D-9DC0-C0A1FC33E6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3286284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310239-9E86-843B-A074-270343F7BE60}"/>
              </a:ext>
            </a:extLst>
          </p:cNvPr>
          <p:cNvSpPr/>
          <p:nvPr/>
        </p:nvSpPr>
        <p:spPr>
          <a:xfrm>
            <a:off x="0" y="0"/>
            <a:ext cx="12192000" cy="6858000"/>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4" name="Rectangle 3">
            <a:extLst>
              <a:ext uri="{FF2B5EF4-FFF2-40B4-BE49-F238E27FC236}">
                <a16:creationId xmlns:a16="http://schemas.microsoft.com/office/drawing/2014/main" id="{BBA5DEB5-1792-6CE7-1E3B-E9EF03C6ED65}"/>
              </a:ext>
            </a:extLst>
          </p:cNvPr>
          <p:cNvSpPr/>
          <p:nvPr/>
        </p:nvSpPr>
        <p:spPr>
          <a:xfrm>
            <a:off x="23813" y="26194"/>
            <a:ext cx="12144374" cy="68056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8" name="Picture 7">
            <a:extLst>
              <a:ext uri="{FF2B5EF4-FFF2-40B4-BE49-F238E27FC236}">
                <a16:creationId xmlns:a16="http://schemas.microsoft.com/office/drawing/2014/main" id="{2C15EB96-BA86-B53D-9051-7B30C270CC98}"/>
              </a:ext>
            </a:extLst>
          </p:cNvPr>
          <p:cNvPicPr>
            <a:picLocks/>
          </p:cNvPicPr>
          <p:nvPr/>
        </p:nvPicPr>
        <p:blipFill>
          <a:blip r:embed="rId3"/>
          <a:stretch>
            <a:fillRect/>
          </a:stretch>
        </p:blipFill>
        <p:spPr>
          <a:xfrm>
            <a:off x="0" y="0"/>
            <a:ext cx="12192000" cy="6858000"/>
          </a:xfrm>
          <a:prstGeom prst="rect">
            <a:avLst/>
          </a:prstGeom>
          <a:ln w="28575">
            <a:solidFill>
              <a:srgbClr val="F08621"/>
            </a:solidFill>
          </a:ln>
        </p:spPr>
      </p:pic>
      <p:pic>
        <p:nvPicPr>
          <p:cNvPr id="6" name="Graphic 5" descr="Teacher with solid fill">
            <a:extLst>
              <a:ext uri="{FF2B5EF4-FFF2-40B4-BE49-F238E27FC236}">
                <a16:creationId xmlns:a16="http://schemas.microsoft.com/office/drawing/2014/main" id="{0CA23C4A-542E-0A20-7892-43FF5D195BC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7" name="Picture 6" descr="A logo with colorful text&#10;&#10;Description automatically generated">
            <a:extLst>
              <a:ext uri="{FF2B5EF4-FFF2-40B4-BE49-F238E27FC236}">
                <a16:creationId xmlns:a16="http://schemas.microsoft.com/office/drawing/2014/main" id="{C44D4E65-557D-5261-EBC1-5D96769E74D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954574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DD0D7D-8E62-5962-7909-202181278847}"/>
              </a:ext>
            </a:extLst>
          </p:cNvPr>
          <p:cNvPicPr>
            <a:picLocks/>
          </p:cNvPicPr>
          <p:nvPr/>
        </p:nvPicPr>
        <p:blipFill>
          <a:blip r:embed="rId3"/>
          <a:stretch>
            <a:fillRect/>
          </a:stretch>
        </p:blipFill>
        <p:spPr>
          <a:xfrm>
            <a:off x="0" y="0"/>
            <a:ext cx="12192000" cy="6858000"/>
          </a:xfrm>
          <a:prstGeom prst="rect">
            <a:avLst/>
          </a:prstGeom>
          <a:ln w="28575">
            <a:solidFill>
              <a:srgbClr val="F08621"/>
            </a:solidFill>
          </a:ln>
        </p:spPr>
      </p:pic>
      <p:pic>
        <p:nvPicPr>
          <p:cNvPr id="4" name="Graphic 3" descr="Teacher with solid fill">
            <a:extLst>
              <a:ext uri="{FF2B5EF4-FFF2-40B4-BE49-F238E27FC236}">
                <a16:creationId xmlns:a16="http://schemas.microsoft.com/office/drawing/2014/main" id="{0DBCEA56-0402-E4A8-48F3-332F198370A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5" name="Picture 4" descr="A logo with colorful text&#10;&#10;Description automatically generated">
            <a:extLst>
              <a:ext uri="{FF2B5EF4-FFF2-40B4-BE49-F238E27FC236}">
                <a16:creationId xmlns:a16="http://schemas.microsoft.com/office/drawing/2014/main" id="{80C5205D-75FD-4D5C-DDA4-44F93E874EE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224034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D1D8455-6E26-F0F7-E5AF-CA19DC01F29F}"/>
              </a:ext>
            </a:extLst>
          </p:cNvPr>
          <p:cNvPicPr>
            <a:picLocks/>
          </p:cNvPicPr>
          <p:nvPr/>
        </p:nvPicPr>
        <p:blipFill>
          <a:blip r:embed="rId3"/>
          <a:stretch>
            <a:fillRect/>
          </a:stretch>
        </p:blipFill>
        <p:spPr>
          <a:xfrm>
            <a:off x="0" y="0"/>
            <a:ext cx="12192000" cy="6858000"/>
          </a:xfrm>
          <a:prstGeom prst="rect">
            <a:avLst/>
          </a:prstGeom>
          <a:ln w="28575">
            <a:solidFill>
              <a:srgbClr val="F08621"/>
            </a:solidFill>
          </a:ln>
        </p:spPr>
      </p:pic>
      <p:pic>
        <p:nvPicPr>
          <p:cNvPr id="4" name="Graphic 3" descr="Teacher with solid fill">
            <a:extLst>
              <a:ext uri="{FF2B5EF4-FFF2-40B4-BE49-F238E27FC236}">
                <a16:creationId xmlns:a16="http://schemas.microsoft.com/office/drawing/2014/main" id="{64984D4F-4694-3DDC-FF4E-E7B9A1D967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5" name="Picture 4" descr="A logo with colorful text&#10;&#10;Description automatically generated">
            <a:extLst>
              <a:ext uri="{FF2B5EF4-FFF2-40B4-BE49-F238E27FC236}">
                <a16:creationId xmlns:a16="http://schemas.microsoft.com/office/drawing/2014/main" id="{82836950-F92E-277E-3568-EB70BC63B34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3569359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5263</TotalTime>
  <Words>1619</Words>
  <Application>Microsoft Office PowerPoint</Application>
  <PresentationFormat>Widescreen</PresentationFormat>
  <Paragraphs>118</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Tahoma</vt:lpstr>
      <vt:lpstr>Office Theme</vt:lpstr>
      <vt:lpstr>The importance of sleep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 About Sleep</dc:title>
  <dc:creator>Emmet Major</dc:creator>
  <cp:lastModifiedBy>Emmet Major</cp:lastModifiedBy>
  <cp:revision>7</cp:revision>
  <dcterms:created xsi:type="dcterms:W3CDTF">2022-11-06T18:54:54Z</dcterms:created>
  <dcterms:modified xsi:type="dcterms:W3CDTF">2023-12-04T00:58:04Z</dcterms:modified>
</cp:coreProperties>
</file>